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50" r:id="rId2"/>
    <p:sldMasterId id="2147483697" r:id="rId3"/>
  </p:sldMasterIdLst>
  <p:notesMasterIdLst>
    <p:notesMasterId r:id="rId20"/>
  </p:notesMasterIdLst>
  <p:handoutMasterIdLst>
    <p:handoutMasterId r:id="rId21"/>
  </p:handoutMasterIdLst>
  <p:sldIdLst>
    <p:sldId id="351" r:id="rId4"/>
    <p:sldId id="320" r:id="rId5"/>
    <p:sldId id="381" r:id="rId6"/>
    <p:sldId id="386" r:id="rId7"/>
    <p:sldId id="366" r:id="rId8"/>
    <p:sldId id="373" r:id="rId9"/>
    <p:sldId id="387" r:id="rId10"/>
    <p:sldId id="388" r:id="rId11"/>
    <p:sldId id="378" r:id="rId12"/>
    <p:sldId id="383" r:id="rId13"/>
    <p:sldId id="389" r:id="rId14"/>
    <p:sldId id="390" r:id="rId15"/>
    <p:sldId id="384" r:id="rId16"/>
    <p:sldId id="385" r:id="rId17"/>
    <p:sldId id="391" r:id="rId18"/>
    <p:sldId id="352" r:id="rId19"/>
  </p:sldIdLst>
  <p:sldSz cx="13003213" cy="9756775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5C94"/>
    <a:srgbClr val="FF0066"/>
    <a:srgbClr val="333399"/>
    <a:srgbClr val="FFFFFF"/>
    <a:srgbClr val="F1951B"/>
    <a:srgbClr val="365FFB"/>
    <a:srgbClr val="F1F1F1"/>
    <a:srgbClr val="F499C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73" autoAdjust="0"/>
    <p:restoredTop sz="94721" autoAdjust="0"/>
  </p:normalViewPr>
  <p:slideViewPr>
    <p:cSldViewPr>
      <p:cViewPr>
        <p:scale>
          <a:sx n="50" d="100"/>
          <a:sy n="50" d="100"/>
        </p:scale>
        <p:origin x="-270" y="-72"/>
      </p:cViewPr>
      <p:guideLst>
        <p:guide orient="horz" pos="5615"/>
        <p:guide orient="horz" pos="2303"/>
        <p:guide orient="horz" pos="1921"/>
        <p:guide pos="97"/>
        <p:guide pos="8064"/>
        <p:guide pos="2928"/>
        <p:guide pos="336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6" d="100"/>
          <a:sy n="46" d="100"/>
        </p:scale>
        <p:origin x="-629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6BB56E-77C8-2047-8CE7-7261CDC89CFC}" type="doc">
      <dgm:prSet loTypeId="urn:microsoft.com/office/officeart/2005/8/layout/cycle8" loCatId="cycle" qsTypeId="urn:microsoft.com/office/officeart/2005/8/quickstyle/simple4" qsCatId="simple" csTypeId="urn:microsoft.com/office/officeart/2005/8/colors/accent2_3" csCatId="accent2" phldr="1"/>
      <dgm:spPr/>
    </dgm:pt>
    <dgm:pt modelId="{ACD3B565-F0C4-CB45-9231-EC38A47BC4C8}">
      <dgm:prSet phldrT="[Texte]" custT="1"/>
      <dgm:spPr/>
      <dgm:t>
        <a:bodyPr/>
        <a:lstStyle/>
        <a:p>
          <a:r>
            <a:rPr lang="en-GB" sz="2000" b="1" dirty="0" smtClean="0">
              <a:solidFill>
                <a:srgbClr val="FFFFFF"/>
              </a:solidFill>
            </a:rPr>
            <a:t>International Contact, Computing and Industrial Relations </a:t>
          </a:r>
        </a:p>
        <a:p>
          <a:r>
            <a:rPr lang="en-GB" sz="2000" b="1" dirty="0" smtClean="0">
              <a:solidFill>
                <a:srgbClr val="FFFFFF"/>
              </a:solidFill>
            </a:rPr>
            <a:t>DESY </a:t>
          </a:r>
        </a:p>
        <a:p>
          <a:r>
            <a:rPr lang="en-GB" sz="2000" b="1" dirty="0" smtClean="0">
              <a:solidFill>
                <a:srgbClr val="FFFFFF"/>
              </a:solidFill>
            </a:rPr>
            <a:t>Germany</a:t>
          </a:r>
        </a:p>
      </dgm:t>
    </dgm:pt>
    <dgm:pt modelId="{A9FE5B55-F68B-A145-AB70-E46EBC74365E}" type="parTrans" cxnId="{9380B7AF-DAC8-1343-82B0-D57965DB58E8}">
      <dgm:prSet/>
      <dgm:spPr/>
      <dgm:t>
        <a:bodyPr/>
        <a:lstStyle/>
        <a:p>
          <a:endParaRPr lang="fr-FR"/>
        </a:p>
      </dgm:t>
    </dgm:pt>
    <dgm:pt modelId="{1AF4FE4F-D810-2048-85A6-393D058E9E64}" type="sibTrans" cxnId="{9380B7AF-DAC8-1343-82B0-D57965DB58E8}">
      <dgm:prSet/>
      <dgm:spPr/>
      <dgm:t>
        <a:bodyPr/>
        <a:lstStyle/>
        <a:p>
          <a:endParaRPr lang="fr-FR"/>
        </a:p>
      </dgm:t>
    </dgm:pt>
    <dgm:pt modelId="{8E2F0F9C-7EB7-E143-97B2-49704C53FBFB}">
      <dgm:prSet phldrT="[Texte]" custT="1"/>
      <dgm:spPr/>
      <dgm:t>
        <a:bodyPr/>
        <a:lstStyle/>
        <a:p>
          <a:r>
            <a:rPr lang="en-GB" sz="2000" b="1" dirty="0" smtClean="0">
              <a:solidFill>
                <a:srgbClr val="FFFFFF"/>
              </a:solidFill>
            </a:rPr>
            <a:t>Networking, Theory and Education centre</a:t>
          </a:r>
          <a:br>
            <a:rPr lang="en-GB" sz="2000" b="1" dirty="0" smtClean="0">
              <a:solidFill>
                <a:srgbClr val="FFFFFF"/>
              </a:solidFill>
            </a:rPr>
          </a:br>
          <a:r>
            <a:rPr lang="en-GB" sz="2000" b="1" dirty="0" smtClean="0">
              <a:solidFill>
                <a:srgbClr val="FFFFFF"/>
              </a:solidFill>
            </a:rPr>
            <a:t/>
          </a:r>
          <a:br>
            <a:rPr lang="en-GB" sz="2000" b="1" dirty="0" smtClean="0">
              <a:solidFill>
                <a:srgbClr val="FFFFFF"/>
              </a:solidFill>
            </a:rPr>
          </a:br>
          <a:r>
            <a:rPr lang="en-GB" sz="2000" b="1" dirty="0" smtClean="0">
              <a:solidFill>
                <a:srgbClr val="FFFFFF"/>
              </a:solidFill>
            </a:rPr>
            <a:t>LNGS</a:t>
          </a:r>
        </a:p>
        <a:p>
          <a:r>
            <a:rPr lang="en-GB" sz="2000" b="1" dirty="0" smtClean="0">
              <a:solidFill>
                <a:srgbClr val="FFFFFF"/>
              </a:solidFill>
            </a:rPr>
            <a:t>Italy</a:t>
          </a:r>
          <a:r>
            <a:rPr lang="fr-FR" sz="2000" b="1" dirty="0" smtClean="0"/>
            <a:t> </a:t>
          </a:r>
          <a:endParaRPr lang="fr-FR" sz="1800" b="1" dirty="0" smtClean="0"/>
        </a:p>
      </dgm:t>
    </dgm:pt>
    <dgm:pt modelId="{5915D203-6200-994D-8C74-17CBC382905D}" type="sibTrans" cxnId="{9BE285B4-30A8-954D-AB2B-37A0596D83FD}">
      <dgm:prSet/>
      <dgm:spPr/>
      <dgm:t>
        <a:bodyPr/>
        <a:lstStyle/>
        <a:p>
          <a:endParaRPr lang="fr-FR"/>
        </a:p>
      </dgm:t>
    </dgm:pt>
    <dgm:pt modelId="{3549E38C-35B8-9346-97DC-FC38F71C650C}" type="parTrans" cxnId="{9BE285B4-30A8-954D-AB2B-37A0596D83FD}">
      <dgm:prSet/>
      <dgm:spPr/>
      <dgm:t>
        <a:bodyPr/>
        <a:lstStyle/>
        <a:p>
          <a:endParaRPr lang="fr-FR"/>
        </a:p>
      </dgm:t>
    </dgm:pt>
    <dgm:pt modelId="{18231C26-AF6E-4FFB-B8B1-AA85B530422B}">
      <dgm:prSet phldrT="[Texte]" custT="1"/>
      <dgm:spPr/>
      <dgm:t>
        <a:bodyPr/>
        <a:lstStyle/>
        <a:p>
          <a:r>
            <a:rPr lang="en-GB" sz="2000" b="1" dirty="0" smtClean="0">
              <a:solidFill>
                <a:srgbClr val="FFFFFF"/>
              </a:solidFill>
            </a:rPr>
            <a:t>Strategic Actions, </a:t>
          </a:r>
          <a:r>
            <a:rPr lang="en-GB" sz="2000" b="1" dirty="0" err="1" smtClean="0">
              <a:solidFill>
                <a:srgbClr val="FFFFFF"/>
              </a:solidFill>
            </a:rPr>
            <a:t>Interdisciplinarity</a:t>
          </a:r>
          <a:r>
            <a:rPr lang="en-GB" sz="2000" b="1" dirty="0" smtClean="0">
              <a:solidFill>
                <a:srgbClr val="FFFFFF"/>
              </a:solidFill>
            </a:rPr>
            <a:t> and Outreach </a:t>
          </a:r>
        </a:p>
        <a:p>
          <a:r>
            <a:rPr lang="en-GB" sz="2000" b="1" dirty="0" smtClean="0">
              <a:solidFill>
                <a:srgbClr val="FFFFFF"/>
              </a:solidFill>
            </a:rPr>
            <a:t>APC</a:t>
          </a:r>
        </a:p>
        <a:p>
          <a:r>
            <a:rPr lang="en-GB" sz="2000" b="1" dirty="0" smtClean="0">
              <a:solidFill>
                <a:srgbClr val="FFFFFF"/>
              </a:solidFill>
            </a:rPr>
            <a:t>France</a:t>
          </a:r>
          <a:endParaRPr lang="fr-FR" sz="2000" b="1" dirty="0" smtClean="0">
            <a:solidFill>
              <a:srgbClr val="FFFFFF"/>
            </a:solidFill>
          </a:endParaRPr>
        </a:p>
        <a:p>
          <a:r>
            <a:rPr lang="fr-FR" sz="2000" b="1" dirty="0" smtClean="0">
              <a:solidFill>
                <a:srgbClr val="FFFFFF"/>
              </a:solidFill>
            </a:rPr>
            <a:t> </a:t>
          </a:r>
          <a:endParaRPr lang="fr-FR" sz="1800" b="1" dirty="0" smtClean="0"/>
        </a:p>
      </dgm:t>
    </dgm:pt>
    <dgm:pt modelId="{9A5F35A1-694D-425F-AC49-8174B1E86A71}" type="parTrans" cxnId="{00C96D8F-C0A6-40FA-9C9B-63155A1AEEBB}">
      <dgm:prSet/>
      <dgm:spPr/>
      <dgm:t>
        <a:bodyPr/>
        <a:lstStyle/>
        <a:p>
          <a:endParaRPr lang="en-US"/>
        </a:p>
      </dgm:t>
    </dgm:pt>
    <dgm:pt modelId="{63C90ECF-736D-4302-A543-CAA390D64460}" type="sibTrans" cxnId="{00C96D8F-C0A6-40FA-9C9B-63155A1AEEBB}">
      <dgm:prSet/>
      <dgm:spPr/>
      <dgm:t>
        <a:bodyPr/>
        <a:lstStyle/>
        <a:p>
          <a:endParaRPr lang="en-US"/>
        </a:p>
      </dgm:t>
    </dgm:pt>
    <dgm:pt modelId="{D89B603A-5EC3-2E48-9038-954477661CC3}" type="pres">
      <dgm:prSet presAssocID="{C26BB56E-77C8-2047-8CE7-7261CDC89CFC}" presName="compositeShape" presStyleCnt="0">
        <dgm:presLayoutVars>
          <dgm:chMax val="7"/>
          <dgm:dir/>
          <dgm:resizeHandles val="exact"/>
        </dgm:presLayoutVars>
      </dgm:prSet>
      <dgm:spPr/>
    </dgm:pt>
    <dgm:pt modelId="{3A0CB417-A244-B54B-AEEC-D15EF18A0655}" type="pres">
      <dgm:prSet presAssocID="{C26BB56E-77C8-2047-8CE7-7261CDC89CFC}" presName="wedge1" presStyleLbl="node1" presStyleIdx="0" presStyleCnt="3"/>
      <dgm:spPr/>
      <dgm:t>
        <a:bodyPr/>
        <a:lstStyle/>
        <a:p>
          <a:endParaRPr lang="fr-FR"/>
        </a:p>
      </dgm:t>
    </dgm:pt>
    <dgm:pt modelId="{27F1048E-3987-B946-9E43-0847C22D9B0E}" type="pres">
      <dgm:prSet presAssocID="{C26BB56E-77C8-2047-8CE7-7261CDC89CFC}" presName="dummy1a" presStyleCnt="0"/>
      <dgm:spPr/>
    </dgm:pt>
    <dgm:pt modelId="{0AF43A43-6CC4-F644-982B-9A3819519C51}" type="pres">
      <dgm:prSet presAssocID="{C26BB56E-77C8-2047-8CE7-7261CDC89CFC}" presName="dummy1b" presStyleCnt="0"/>
      <dgm:spPr/>
    </dgm:pt>
    <dgm:pt modelId="{DA97E7B3-9867-F347-8109-CB5227EBE4BE}" type="pres">
      <dgm:prSet presAssocID="{C26BB56E-77C8-2047-8CE7-7261CDC89CFC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1E8F5CA-8E46-9649-A98E-87ECD9CD4385}" type="pres">
      <dgm:prSet presAssocID="{C26BB56E-77C8-2047-8CE7-7261CDC89CFC}" presName="wedge2" presStyleLbl="node1" presStyleIdx="1" presStyleCnt="3" custScaleX="111789"/>
      <dgm:spPr/>
      <dgm:t>
        <a:bodyPr/>
        <a:lstStyle/>
        <a:p>
          <a:endParaRPr lang="fr-FR"/>
        </a:p>
      </dgm:t>
    </dgm:pt>
    <dgm:pt modelId="{42D80E8A-F7F5-3449-9C87-2FB77AD5785E}" type="pres">
      <dgm:prSet presAssocID="{C26BB56E-77C8-2047-8CE7-7261CDC89CFC}" presName="dummy2a" presStyleCnt="0"/>
      <dgm:spPr/>
    </dgm:pt>
    <dgm:pt modelId="{BCBAAA27-65B7-224D-81EB-8BF03DDC496F}" type="pres">
      <dgm:prSet presAssocID="{C26BB56E-77C8-2047-8CE7-7261CDC89CFC}" presName="dummy2b" presStyleCnt="0"/>
      <dgm:spPr/>
    </dgm:pt>
    <dgm:pt modelId="{E58847C6-E4D7-A84A-B512-332E6F67EDEA}" type="pres">
      <dgm:prSet presAssocID="{C26BB56E-77C8-2047-8CE7-7261CDC89CFC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526D282-4AE8-4442-94DB-DAF2513BDD19}" type="pres">
      <dgm:prSet presAssocID="{C26BB56E-77C8-2047-8CE7-7261CDC89CFC}" presName="wedge3" presStyleLbl="node1" presStyleIdx="2" presStyleCnt="3" custScaleX="107670"/>
      <dgm:spPr/>
      <dgm:t>
        <a:bodyPr/>
        <a:lstStyle/>
        <a:p>
          <a:endParaRPr lang="fr-FR"/>
        </a:p>
      </dgm:t>
    </dgm:pt>
    <dgm:pt modelId="{2B6A402B-2243-E64E-B647-6FEA8C7A0D47}" type="pres">
      <dgm:prSet presAssocID="{C26BB56E-77C8-2047-8CE7-7261CDC89CFC}" presName="dummy3a" presStyleCnt="0"/>
      <dgm:spPr/>
    </dgm:pt>
    <dgm:pt modelId="{AE4FE0FE-A46D-9A46-A751-A5788968DCC7}" type="pres">
      <dgm:prSet presAssocID="{C26BB56E-77C8-2047-8CE7-7261CDC89CFC}" presName="dummy3b" presStyleCnt="0"/>
      <dgm:spPr/>
    </dgm:pt>
    <dgm:pt modelId="{672E4B05-EB1D-A44C-B7C3-56523E0181AB}" type="pres">
      <dgm:prSet presAssocID="{C26BB56E-77C8-2047-8CE7-7261CDC89CFC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0C70935-5A2E-9340-9AB2-F9399855A60C}" type="pres">
      <dgm:prSet presAssocID="{1AF4FE4F-D810-2048-85A6-393D058E9E64}" presName="arrowWedge1" presStyleLbl="fgSibTrans2D1" presStyleIdx="0" presStyleCnt="3" custScaleX="105102"/>
      <dgm:spPr/>
    </dgm:pt>
    <dgm:pt modelId="{57A6EB01-2E33-4893-8643-4B172BF10687}" type="pres">
      <dgm:prSet presAssocID="{63C90ECF-736D-4302-A543-CAA390D64460}" presName="arrowWedge2" presStyleLbl="fgSibTrans2D1" presStyleIdx="1" presStyleCnt="3" custScaleX="109666" custScaleY="107355"/>
      <dgm:spPr/>
    </dgm:pt>
    <dgm:pt modelId="{85F414A8-5934-044C-887C-1818DE49C15F}" type="pres">
      <dgm:prSet presAssocID="{5915D203-6200-994D-8C74-17CBC382905D}" presName="arrowWedge3" presStyleLbl="fgSibTrans2D1" presStyleIdx="2" presStyleCnt="3"/>
      <dgm:spPr/>
    </dgm:pt>
  </dgm:ptLst>
  <dgm:cxnLst>
    <dgm:cxn modelId="{11785F16-8209-44BD-A926-EC4D6BCE5527}" type="presOf" srcId="{8E2F0F9C-7EB7-E143-97B2-49704C53FBFB}" destId="{0526D282-4AE8-4442-94DB-DAF2513BDD19}" srcOrd="0" destOrd="0" presId="urn:microsoft.com/office/officeart/2005/8/layout/cycle8"/>
    <dgm:cxn modelId="{5B4D242E-2886-4739-AD3D-E44C14B0EB68}" type="presOf" srcId="{18231C26-AF6E-4FFB-B8B1-AA85B530422B}" destId="{D1E8F5CA-8E46-9649-A98E-87ECD9CD4385}" srcOrd="0" destOrd="0" presId="urn:microsoft.com/office/officeart/2005/8/layout/cycle8"/>
    <dgm:cxn modelId="{0B13F857-41EF-402F-AFBA-19FF7F56D0B4}" type="presOf" srcId="{8E2F0F9C-7EB7-E143-97B2-49704C53FBFB}" destId="{672E4B05-EB1D-A44C-B7C3-56523E0181AB}" srcOrd="1" destOrd="0" presId="urn:microsoft.com/office/officeart/2005/8/layout/cycle8"/>
    <dgm:cxn modelId="{00C96D8F-C0A6-40FA-9C9B-63155A1AEEBB}" srcId="{C26BB56E-77C8-2047-8CE7-7261CDC89CFC}" destId="{18231C26-AF6E-4FFB-B8B1-AA85B530422B}" srcOrd="1" destOrd="0" parTransId="{9A5F35A1-694D-425F-AC49-8174B1E86A71}" sibTransId="{63C90ECF-736D-4302-A543-CAA390D64460}"/>
    <dgm:cxn modelId="{F0A4ADE3-4A79-4B0A-ABF8-6B086FD8C6C5}" type="presOf" srcId="{ACD3B565-F0C4-CB45-9231-EC38A47BC4C8}" destId="{DA97E7B3-9867-F347-8109-CB5227EBE4BE}" srcOrd="1" destOrd="0" presId="urn:microsoft.com/office/officeart/2005/8/layout/cycle8"/>
    <dgm:cxn modelId="{9380B7AF-DAC8-1343-82B0-D57965DB58E8}" srcId="{C26BB56E-77C8-2047-8CE7-7261CDC89CFC}" destId="{ACD3B565-F0C4-CB45-9231-EC38A47BC4C8}" srcOrd="0" destOrd="0" parTransId="{A9FE5B55-F68B-A145-AB70-E46EBC74365E}" sibTransId="{1AF4FE4F-D810-2048-85A6-393D058E9E64}"/>
    <dgm:cxn modelId="{E6338D28-6F65-4116-98B7-B7A27B9C5DBB}" type="presOf" srcId="{C26BB56E-77C8-2047-8CE7-7261CDC89CFC}" destId="{D89B603A-5EC3-2E48-9038-954477661CC3}" srcOrd="0" destOrd="0" presId="urn:microsoft.com/office/officeart/2005/8/layout/cycle8"/>
    <dgm:cxn modelId="{9BE285B4-30A8-954D-AB2B-37A0596D83FD}" srcId="{C26BB56E-77C8-2047-8CE7-7261CDC89CFC}" destId="{8E2F0F9C-7EB7-E143-97B2-49704C53FBFB}" srcOrd="2" destOrd="0" parTransId="{3549E38C-35B8-9346-97DC-FC38F71C650C}" sibTransId="{5915D203-6200-994D-8C74-17CBC382905D}"/>
    <dgm:cxn modelId="{192D3676-7C69-4F38-91AC-381EF86ECAF2}" type="presOf" srcId="{ACD3B565-F0C4-CB45-9231-EC38A47BC4C8}" destId="{3A0CB417-A244-B54B-AEEC-D15EF18A0655}" srcOrd="0" destOrd="0" presId="urn:microsoft.com/office/officeart/2005/8/layout/cycle8"/>
    <dgm:cxn modelId="{CD9C630C-5D69-4C9B-8564-46A8282CA53E}" type="presOf" srcId="{18231C26-AF6E-4FFB-B8B1-AA85B530422B}" destId="{E58847C6-E4D7-A84A-B512-332E6F67EDEA}" srcOrd="1" destOrd="0" presId="urn:microsoft.com/office/officeart/2005/8/layout/cycle8"/>
    <dgm:cxn modelId="{0EBA1247-C866-4492-B12B-10DE91AEF22B}" type="presParOf" srcId="{D89B603A-5EC3-2E48-9038-954477661CC3}" destId="{3A0CB417-A244-B54B-AEEC-D15EF18A0655}" srcOrd="0" destOrd="0" presId="urn:microsoft.com/office/officeart/2005/8/layout/cycle8"/>
    <dgm:cxn modelId="{F157183D-FCB6-4AB2-803A-20D144A656D8}" type="presParOf" srcId="{D89B603A-5EC3-2E48-9038-954477661CC3}" destId="{27F1048E-3987-B946-9E43-0847C22D9B0E}" srcOrd="1" destOrd="0" presId="urn:microsoft.com/office/officeart/2005/8/layout/cycle8"/>
    <dgm:cxn modelId="{440FC150-141E-47D4-B47C-594EEE4E1CF5}" type="presParOf" srcId="{D89B603A-5EC3-2E48-9038-954477661CC3}" destId="{0AF43A43-6CC4-F644-982B-9A3819519C51}" srcOrd="2" destOrd="0" presId="urn:microsoft.com/office/officeart/2005/8/layout/cycle8"/>
    <dgm:cxn modelId="{4E41DC1A-5BDC-4874-BB22-A663D7016E6C}" type="presParOf" srcId="{D89B603A-5EC3-2E48-9038-954477661CC3}" destId="{DA97E7B3-9867-F347-8109-CB5227EBE4BE}" srcOrd="3" destOrd="0" presId="urn:microsoft.com/office/officeart/2005/8/layout/cycle8"/>
    <dgm:cxn modelId="{70021837-5311-4E51-9BBA-95710D207B40}" type="presParOf" srcId="{D89B603A-5EC3-2E48-9038-954477661CC3}" destId="{D1E8F5CA-8E46-9649-A98E-87ECD9CD4385}" srcOrd="4" destOrd="0" presId="urn:microsoft.com/office/officeart/2005/8/layout/cycle8"/>
    <dgm:cxn modelId="{361D18FF-DCD7-4F96-8417-C9B857C1495A}" type="presParOf" srcId="{D89B603A-5EC3-2E48-9038-954477661CC3}" destId="{42D80E8A-F7F5-3449-9C87-2FB77AD5785E}" srcOrd="5" destOrd="0" presId="urn:microsoft.com/office/officeart/2005/8/layout/cycle8"/>
    <dgm:cxn modelId="{418F5F75-790C-4EAB-8EAA-96589DEF0FF0}" type="presParOf" srcId="{D89B603A-5EC3-2E48-9038-954477661CC3}" destId="{BCBAAA27-65B7-224D-81EB-8BF03DDC496F}" srcOrd="6" destOrd="0" presId="urn:microsoft.com/office/officeart/2005/8/layout/cycle8"/>
    <dgm:cxn modelId="{3392129B-0294-4D5E-BBD8-9AEDB9F8630C}" type="presParOf" srcId="{D89B603A-5EC3-2E48-9038-954477661CC3}" destId="{E58847C6-E4D7-A84A-B512-332E6F67EDEA}" srcOrd="7" destOrd="0" presId="urn:microsoft.com/office/officeart/2005/8/layout/cycle8"/>
    <dgm:cxn modelId="{052BD5BA-CB43-4A0E-9E85-16D0D4566284}" type="presParOf" srcId="{D89B603A-5EC3-2E48-9038-954477661CC3}" destId="{0526D282-4AE8-4442-94DB-DAF2513BDD19}" srcOrd="8" destOrd="0" presId="urn:microsoft.com/office/officeart/2005/8/layout/cycle8"/>
    <dgm:cxn modelId="{14546F96-E513-40F7-AEFA-E6F64A3343B7}" type="presParOf" srcId="{D89B603A-5EC3-2E48-9038-954477661CC3}" destId="{2B6A402B-2243-E64E-B647-6FEA8C7A0D47}" srcOrd="9" destOrd="0" presId="urn:microsoft.com/office/officeart/2005/8/layout/cycle8"/>
    <dgm:cxn modelId="{0BB94F49-1EAB-4DA2-B1E1-128025959B0D}" type="presParOf" srcId="{D89B603A-5EC3-2E48-9038-954477661CC3}" destId="{AE4FE0FE-A46D-9A46-A751-A5788968DCC7}" srcOrd="10" destOrd="0" presId="urn:microsoft.com/office/officeart/2005/8/layout/cycle8"/>
    <dgm:cxn modelId="{5CB7FD43-A9DF-4194-B61C-E14B1C697733}" type="presParOf" srcId="{D89B603A-5EC3-2E48-9038-954477661CC3}" destId="{672E4B05-EB1D-A44C-B7C3-56523E0181AB}" srcOrd="11" destOrd="0" presId="urn:microsoft.com/office/officeart/2005/8/layout/cycle8"/>
    <dgm:cxn modelId="{00AFBFE1-9EBD-44CC-BA0F-9C59BEF53D34}" type="presParOf" srcId="{D89B603A-5EC3-2E48-9038-954477661CC3}" destId="{A0C70935-5A2E-9340-9AB2-F9399855A60C}" srcOrd="12" destOrd="0" presId="urn:microsoft.com/office/officeart/2005/8/layout/cycle8"/>
    <dgm:cxn modelId="{FF33BC8D-03FD-422B-9850-9ADFC0051B04}" type="presParOf" srcId="{D89B603A-5EC3-2E48-9038-954477661CC3}" destId="{57A6EB01-2E33-4893-8643-4B172BF10687}" srcOrd="13" destOrd="0" presId="urn:microsoft.com/office/officeart/2005/8/layout/cycle8"/>
    <dgm:cxn modelId="{6B3BD501-0AB3-431F-8FEB-F80382D77F01}" type="presParOf" srcId="{D89B603A-5EC3-2E48-9038-954477661CC3}" destId="{85F414A8-5934-044C-887C-1818DE49C15F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A0CB417-A244-B54B-AEEC-D15EF18A0655}">
      <dsp:nvSpPr>
        <dsp:cNvPr id="0" name=""/>
        <dsp:cNvSpPr/>
      </dsp:nvSpPr>
      <dsp:spPr>
        <a:xfrm>
          <a:off x="2221016" y="481034"/>
          <a:ext cx="6216443" cy="6216443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>
              <a:solidFill>
                <a:srgbClr val="FFFFFF"/>
              </a:solidFill>
            </a:rPr>
            <a:t>International Contact, Computing and Industrial Relations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>
              <a:solidFill>
                <a:srgbClr val="FFFFFF"/>
              </a:solidFill>
            </a:rPr>
            <a:t>DESY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>
              <a:solidFill>
                <a:srgbClr val="FFFFFF"/>
              </a:solidFill>
            </a:rPr>
            <a:t>Germany</a:t>
          </a:r>
        </a:p>
      </dsp:txBody>
      <dsp:txXfrm>
        <a:off x="5497229" y="1798328"/>
        <a:ext cx="2220158" cy="1850132"/>
      </dsp:txXfrm>
    </dsp:sp>
    <dsp:sp modelId="{D1E8F5CA-8E46-9649-A98E-87ECD9CD4385}">
      <dsp:nvSpPr>
        <dsp:cNvPr id="0" name=""/>
        <dsp:cNvSpPr/>
      </dsp:nvSpPr>
      <dsp:spPr>
        <a:xfrm>
          <a:off x="1726558" y="703050"/>
          <a:ext cx="6949300" cy="6216443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-14010"/>
                <a:lumOff val="15876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-14010"/>
                <a:lumOff val="15876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-14010"/>
                <a:lumOff val="15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>
              <a:solidFill>
                <a:srgbClr val="FFFFFF"/>
              </a:solidFill>
            </a:rPr>
            <a:t>Strategic Actions, </a:t>
          </a:r>
          <a:r>
            <a:rPr lang="en-GB" sz="2000" b="1" kern="1200" dirty="0" err="1" smtClean="0">
              <a:solidFill>
                <a:srgbClr val="FFFFFF"/>
              </a:solidFill>
            </a:rPr>
            <a:t>Interdisciplinarity</a:t>
          </a:r>
          <a:r>
            <a:rPr lang="en-GB" sz="2000" b="1" kern="1200" dirty="0" smtClean="0">
              <a:solidFill>
                <a:srgbClr val="FFFFFF"/>
              </a:solidFill>
            </a:rPr>
            <a:t> and Outreach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>
              <a:solidFill>
                <a:srgbClr val="FFFFFF"/>
              </a:solidFill>
            </a:rPr>
            <a:t>APC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>
              <a:solidFill>
                <a:srgbClr val="FFFFFF"/>
              </a:solidFill>
            </a:rPr>
            <a:t>France</a:t>
          </a:r>
          <a:endParaRPr lang="fr-FR" sz="2000" b="1" kern="1200" dirty="0" smtClean="0">
            <a:solidFill>
              <a:srgbClr val="FFFFFF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>
              <a:solidFill>
                <a:srgbClr val="FFFFFF"/>
              </a:solidFill>
            </a:rPr>
            <a:t> </a:t>
          </a:r>
          <a:endParaRPr lang="fr-FR" sz="1800" b="1" kern="1200" dirty="0" smtClean="0"/>
        </a:p>
      </dsp:txBody>
      <dsp:txXfrm>
        <a:off x="3381153" y="4736337"/>
        <a:ext cx="3722839" cy="1628116"/>
      </dsp:txXfrm>
    </dsp:sp>
    <dsp:sp modelId="{0526D282-4AE8-4442-94DB-DAF2513BDD19}">
      <dsp:nvSpPr>
        <dsp:cNvPr id="0" name=""/>
        <dsp:cNvSpPr/>
      </dsp:nvSpPr>
      <dsp:spPr>
        <a:xfrm>
          <a:off x="1726557" y="481034"/>
          <a:ext cx="6693244" cy="6216443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-28019"/>
                <a:lumOff val="31752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-28019"/>
                <a:lumOff val="31752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-28019"/>
                <a:lumOff val="31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>
              <a:solidFill>
                <a:srgbClr val="FFFFFF"/>
              </a:solidFill>
            </a:rPr>
            <a:t>Networking, Theory and Education centre</a:t>
          </a:r>
          <a:br>
            <a:rPr lang="en-GB" sz="2000" b="1" kern="1200" dirty="0" smtClean="0">
              <a:solidFill>
                <a:srgbClr val="FFFFFF"/>
              </a:solidFill>
            </a:rPr>
          </a:br>
          <a:r>
            <a:rPr lang="en-GB" sz="2000" b="1" kern="1200" dirty="0" smtClean="0">
              <a:solidFill>
                <a:srgbClr val="FFFFFF"/>
              </a:solidFill>
            </a:rPr>
            <a:t/>
          </a:r>
          <a:br>
            <a:rPr lang="en-GB" sz="2000" b="1" kern="1200" dirty="0" smtClean="0">
              <a:solidFill>
                <a:srgbClr val="FFFFFF"/>
              </a:solidFill>
            </a:rPr>
          </a:br>
          <a:r>
            <a:rPr lang="en-GB" sz="2000" b="1" kern="1200" dirty="0" smtClean="0">
              <a:solidFill>
                <a:srgbClr val="FFFFFF"/>
              </a:solidFill>
            </a:rPr>
            <a:t>LNGS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>
              <a:solidFill>
                <a:srgbClr val="FFFFFF"/>
              </a:solidFill>
            </a:rPr>
            <a:t>Italy</a:t>
          </a:r>
          <a:r>
            <a:rPr lang="fr-FR" sz="2000" b="1" kern="1200" dirty="0" smtClean="0"/>
            <a:t> </a:t>
          </a:r>
          <a:endParaRPr lang="fr-FR" sz="1800" b="1" kern="1200" dirty="0" smtClean="0"/>
        </a:p>
      </dsp:txBody>
      <dsp:txXfrm>
        <a:off x="2501858" y="1798328"/>
        <a:ext cx="2390444" cy="1850132"/>
      </dsp:txXfrm>
    </dsp:sp>
    <dsp:sp modelId="{A0C70935-5A2E-9340-9AB2-F9399855A60C}">
      <dsp:nvSpPr>
        <dsp:cNvPr id="0" name=""/>
        <dsp:cNvSpPr/>
      </dsp:nvSpPr>
      <dsp:spPr>
        <a:xfrm>
          <a:off x="1658486" y="96206"/>
          <a:ext cx="7342529" cy="6986098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2">
                <a:shade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A6EB01-2E33-4893-8643-4B172BF10687}">
      <dsp:nvSpPr>
        <dsp:cNvPr id="0" name=""/>
        <dsp:cNvSpPr/>
      </dsp:nvSpPr>
      <dsp:spPr>
        <a:xfrm>
          <a:off x="1368149" y="60915"/>
          <a:ext cx="7661374" cy="7499925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2">
                <a:shade val="90000"/>
                <a:hueOff val="0"/>
                <a:satOff val="-13825"/>
                <a:lumOff val="14833"/>
                <a:alphaOff val="0"/>
                <a:shade val="51000"/>
                <a:satMod val="130000"/>
              </a:schemeClr>
            </a:gs>
            <a:gs pos="80000">
              <a:schemeClr val="accent2">
                <a:shade val="90000"/>
                <a:hueOff val="0"/>
                <a:satOff val="-13825"/>
                <a:lumOff val="14833"/>
                <a:alphaOff val="0"/>
                <a:shade val="93000"/>
                <a:satMod val="130000"/>
              </a:schemeClr>
            </a:gs>
            <a:gs pos="100000">
              <a:schemeClr val="accent2">
                <a:shade val="90000"/>
                <a:hueOff val="0"/>
                <a:satOff val="-13825"/>
                <a:lumOff val="1483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5F414A8-5934-044C-887C-1818DE49C15F}">
      <dsp:nvSpPr>
        <dsp:cNvPr id="0" name=""/>
        <dsp:cNvSpPr/>
      </dsp:nvSpPr>
      <dsp:spPr>
        <a:xfrm>
          <a:off x="1578130" y="96206"/>
          <a:ext cx="6986098" cy="6986098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2">
                <a:shade val="90000"/>
                <a:hueOff val="0"/>
                <a:satOff val="-27650"/>
                <a:lumOff val="29667"/>
                <a:alphaOff val="0"/>
                <a:shade val="51000"/>
                <a:satMod val="130000"/>
              </a:schemeClr>
            </a:gs>
            <a:gs pos="80000">
              <a:schemeClr val="accent2">
                <a:shade val="90000"/>
                <a:hueOff val="0"/>
                <a:satOff val="-27650"/>
                <a:lumOff val="29667"/>
                <a:alphaOff val="0"/>
                <a:shade val="93000"/>
                <a:satMod val="130000"/>
              </a:schemeClr>
            </a:gs>
            <a:gs pos="100000">
              <a:schemeClr val="accent2">
                <a:shade val="90000"/>
                <a:hueOff val="0"/>
                <a:satOff val="-27650"/>
                <a:lumOff val="2966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A3B318E-A561-4786-9B82-48EFE04455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5806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4588" y="685800"/>
            <a:ext cx="4568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8F114301-4AF4-4437-95BA-F2CD5213B5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41298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C079295C-806C-42DB-ADF7-8AD2815F1E6B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C079295C-806C-42DB-ADF7-8AD2815F1E6B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C079295C-806C-42DB-ADF7-8AD2815F1E6B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C079295C-806C-42DB-ADF7-8AD2815F1E6B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C079295C-806C-42DB-ADF7-8AD2815F1E6B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C079295C-806C-42DB-ADF7-8AD2815F1E6B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C079295C-806C-42DB-ADF7-8AD2815F1E6B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C079295C-806C-42DB-ADF7-8AD2815F1E6B}" type="slidenum">
              <a:rPr lang="en-US" sz="1200"/>
              <a:pPr/>
              <a:t>14</a:t>
            </a:fld>
            <a:endParaRPr lang="en-US" sz="12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C079295C-806C-42DB-ADF7-8AD2815F1E6B}" type="slidenum">
              <a:rPr lang="en-US" sz="1200"/>
              <a:pPr/>
              <a:t>15</a:t>
            </a:fld>
            <a:endParaRPr lang="en-US" sz="12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C5D5DF4D-7129-468B-A881-163F6AD3C80B}" type="slidenum">
              <a:rPr lang="en-US" sz="1200"/>
              <a:pPr/>
              <a:t>16</a:t>
            </a:fld>
            <a:endParaRPr lang="en-US" sz="12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5"/>
          <p:cNvSpPr>
            <a:spLocks noChangeArrowheads="1"/>
          </p:cNvSpPr>
          <p:nvPr userDrawn="1"/>
        </p:nvSpPr>
        <p:spPr bwMode="auto">
          <a:xfrm>
            <a:off x="2514600" y="1219200"/>
            <a:ext cx="11506200" cy="684213"/>
          </a:xfrm>
          <a:prstGeom prst="parallelogram">
            <a:avLst>
              <a:gd name="adj" fmla="val 90234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F1951B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4" rIns="91428" bIns="45714" anchor="ctr"/>
          <a:lstStyle/>
          <a:p>
            <a:pPr algn="ctr"/>
            <a:endParaRPr lang="de-DE"/>
          </a:p>
        </p:txBody>
      </p:sp>
      <p:sp>
        <p:nvSpPr>
          <p:cNvPr id="183305" name="Rectangle 9"/>
          <p:cNvSpPr>
            <a:spLocks noGrp="1" noChangeArrowheads="1"/>
          </p:cNvSpPr>
          <p:nvPr>
            <p:ph type="ctrTitle"/>
          </p:nvPr>
        </p:nvSpPr>
        <p:spPr>
          <a:xfrm>
            <a:off x="974725" y="3030538"/>
            <a:ext cx="11053763" cy="20923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Titelmasterformat durch Klicken bearbeiten</a:t>
            </a:r>
          </a:p>
        </p:txBody>
      </p:sp>
      <p:sp>
        <p:nvSpPr>
          <p:cNvPr id="183306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951038" y="5529263"/>
            <a:ext cx="9101137" cy="2492375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xmlns="" val="1255023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848352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27113" y="6269038"/>
            <a:ext cx="11052175" cy="19383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27113" y="4135438"/>
            <a:ext cx="11052175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xmlns="" val="3610807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76288" y="3490913"/>
            <a:ext cx="5773737" cy="5924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702425" y="3490913"/>
            <a:ext cx="5775325" cy="5924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930727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1463" cy="16256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50875" y="2184400"/>
            <a:ext cx="5745163" cy="9096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50875" y="3094038"/>
            <a:ext cx="5745163" cy="5621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605588" y="2184400"/>
            <a:ext cx="5746750" cy="9096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605588" y="3094038"/>
            <a:ext cx="5746750" cy="5621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977979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525007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22886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6725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83175" y="388938"/>
            <a:ext cx="7269163" cy="8326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6725" cy="66738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xmlns="" val="2409931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47938" y="6829425"/>
            <a:ext cx="7802562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547938" y="871538"/>
            <a:ext cx="7802562" cy="5854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47938" y="7635875"/>
            <a:ext cx="7802562" cy="1144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xmlns="" val="393585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841260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521825" y="1547813"/>
            <a:ext cx="2955925" cy="786765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50875" y="1547813"/>
            <a:ext cx="8718550" cy="786765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123028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el, Tex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0875" y="1547813"/>
            <a:ext cx="11701463" cy="88265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76288" y="3490913"/>
            <a:ext cx="5773737" cy="59245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6702425" y="3490913"/>
            <a:ext cx="5775325" cy="288607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6702425" y="6529388"/>
            <a:ext cx="5775325" cy="288607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4966623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3763" cy="20923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951038" y="5529263"/>
            <a:ext cx="9101137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42196662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5099135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27113" y="6269038"/>
            <a:ext cx="11052175" cy="19383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27113" y="4135438"/>
            <a:ext cx="11052175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xmlns="" val="35879078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76288" y="3490913"/>
            <a:ext cx="5773737" cy="5924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702425" y="3490913"/>
            <a:ext cx="5775325" cy="5924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5225802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1463" cy="16256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50875" y="2184400"/>
            <a:ext cx="5745163" cy="9096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50875" y="3094038"/>
            <a:ext cx="5745163" cy="5621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605588" y="2184400"/>
            <a:ext cx="5746750" cy="9096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605588" y="3094038"/>
            <a:ext cx="5746750" cy="5621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9897898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5201576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060583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6725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83175" y="388938"/>
            <a:ext cx="7269163" cy="8326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6725" cy="66738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xmlns="" val="26255728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47938" y="6829425"/>
            <a:ext cx="7802562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547938" y="871538"/>
            <a:ext cx="7802562" cy="5854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47938" y="7635875"/>
            <a:ext cx="7802562" cy="1144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xmlns="" val="17704129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1314860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521825" y="1547813"/>
            <a:ext cx="2955925" cy="786765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50875" y="1547813"/>
            <a:ext cx="8718550" cy="786765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40457638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3003213" cy="97567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30032" y="144545"/>
            <a:ext cx="12743149" cy="948214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41ADF-799F-404F-AC53-07337D322C30}" type="datetimeFigureOut">
              <a:rPr lang="de-DE" smtClean="0">
                <a:solidFill>
                  <a:srgbClr val="564B3C"/>
                </a:solidFill>
              </a:rPr>
              <a:pPr/>
              <a:t>19.12.2012</a:t>
            </a:fld>
            <a:endParaRPr lang="de-DE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1233" y="4186396"/>
            <a:ext cx="10164706" cy="3505212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768680" y="4189287"/>
            <a:ext cx="1692733" cy="349943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967855" y="4462477"/>
            <a:ext cx="1294383" cy="2953051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33499" y="4347187"/>
            <a:ext cx="9880174" cy="319443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73246" y="6580300"/>
            <a:ext cx="1083601" cy="650452"/>
          </a:xfrm>
        </p:spPr>
        <p:txBody>
          <a:bodyPr/>
          <a:lstStyle>
            <a:lvl1pPr algn="ctr"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A10F6CF-7D6C-45A3-A9E5-8A8F58A7FA2C}" type="slidenum">
              <a:rPr lang="de-DE" smtClean="0">
                <a:solidFill>
                  <a:srgbClr val="93A299">
                    <a:lumMod val="50000"/>
                  </a:srgbClr>
                </a:solidFill>
              </a:rPr>
              <a:pPr/>
              <a:t>‹#›</a:t>
            </a:fld>
            <a:endParaRPr lang="de-DE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70497" y="6486415"/>
            <a:ext cx="9606175" cy="94518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6443" y="4466435"/>
            <a:ext cx="9614283" cy="2955941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100" y="6612925"/>
            <a:ext cx="9318969" cy="650452"/>
          </a:xfrm>
        </p:spPr>
        <p:txBody>
          <a:bodyPr>
            <a:normAutofit/>
          </a:bodyPr>
          <a:lstStyle>
            <a:lvl1pPr marL="0" indent="0" algn="ctr">
              <a:buNone/>
              <a:defRPr sz="2600" cap="all" spc="427" baseline="0">
                <a:solidFill>
                  <a:srgbClr val="FFFFFF"/>
                </a:solidFill>
              </a:defRPr>
            </a:lvl1pPr>
            <a:lvl2pPr marL="6502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11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6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9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9920" y="4591053"/>
            <a:ext cx="9427329" cy="1734539"/>
          </a:xfrm>
        </p:spPr>
        <p:txBody>
          <a:bodyPr anchor="b" anchorCtr="0">
            <a:noAutofit/>
          </a:bodyPr>
          <a:lstStyle>
            <a:lvl1pPr>
              <a:defRPr sz="57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543313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41ADF-799F-404F-AC53-07337D322C30}" type="datetimeFigureOut">
              <a:rPr lang="de-DE" smtClean="0">
                <a:solidFill>
                  <a:srgbClr val="564B3C"/>
                </a:solidFill>
              </a:rPr>
              <a:pPr/>
              <a:t>19.12.2012</a:t>
            </a:fld>
            <a:endParaRPr lang="de-DE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F6CF-7D6C-45A3-A9E5-8A8F58A7FA2C}" type="slidenum">
              <a:rPr lang="de-DE" smtClean="0">
                <a:solidFill>
                  <a:srgbClr val="564B3C"/>
                </a:solidFill>
              </a:rPr>
              <a:pPr/>
              <a:t>‹#›</a:t>
            </a:fld>
            <a:endParaRPr lang="de-DE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50837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3003213" cy="97567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30032" y="144545"/>
            <a:ext cx="12743149" cy="948214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41ADF-799F-404F-AC53-07337D322C30}" type="datetimeFigureOut">
              <a:rPr lang="de-DE" smtClean="0">
                <a:solidFill>
                  <a:srgbClr val="564B3C"/>
                </a:solidFill>
              </a:rPr>
              <a:pPr/>
              <a:t>19.12.2012</a:t>
            </a:fld>
            <a:endParaRPr lang="de-DE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42732" y="4191800"/>
            <a:ext cx="11753460" cy="3505212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07234" y="4336345"/>
            <a:ext cx="11424455" cy="319443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F6CF-7D6C-45A3-A9E5-8A8F58A7FA2C}" type="slidenum">
              <a:rPr lang="de-DE" smtClean="0">
                <a:solidFill>
                  <a:srgbClr val="564B3C"/>
                </a:solidFill>
              </a:rPr>
              <a:pPr/>
              <a:t>‹#›</a:t>
            </a:fld>
            <a:endParaRPr lang="de-DE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276" y="4553161"/>
            <a:ext cx="10944371" cy="1842948"/>
          </a:xfrm>
        </p:spPr>
        <p:txBody>
          <a:bodyPr anchor="b" anchorCtr="0">
            <a:noAutofit/>
          </a:bodyPr>
          <a:lstStyle>
            <a:lvl1pPr algn="ctr" defTabSz="1300551" rtl="0" eaLnBrk="1" latinLnBrk="0" hangingPunct="1">
              <a:spcBef>
                <a:spcPct val="0"/>
              </a:spcBef>
              <a:buNone/>
              <a:defRPr lang="en-US" sz="57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60588" y="6461154"/>
            <a:ext cx="11117747" cy="94518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276" y="6555037"/>
            <a:ext cx="10944371" cy="74517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cap="all" spc="356" baseline="0">
                <a:solidFill>
                  <a:srgbClr val="FFFFFF"/>
                </a:solidFill>
              </a:defRPr>
            </a:lvl1pPr>
            <a:lvl2pPr marL="65027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55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82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110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13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65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92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220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60960" y="4444753"/>
            <a:ext cx="11117006" cy="2955941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76791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975" y="580986"/>
            <a:ext cx="11747078" cy="147877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5975" y="2445697"/>
            <a:ext cx="5743086" cy="6270354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9966" y="2445697"/>
            <a:ext cx="5743086" cy="6270354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41ADF-799F-404F-AC53-07337D322C30}" type="datetimeFigureOut">
              <a:rPr lang="de-DE" smtClean="0">
                <a:solidFill>
                  <a:srgbClr val="564B3C"/>
                </a:solidFill>
              </a:rPr>
              <a:pPr/>
              <a:t>19.12.2012</a:t>
            </a:fld>
            <a:endParaRPr lang="de-DE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F6CF-7D6C-45A3-A9E5-8A8F58A7FA2C}" type="slidenum">
              <a:rPr lang="de-DE" smtClean="0">
                <a:solidFill>
                  <a:srgbClr val="564B3C"/>
                </a:solidFill>
              </a:rPr>
              <a:pPr/>
              <a:t>‹#›</a:t>
            </a:fld>
            <a:endParaRPr lang="de-DE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59924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975" y="580986"/>
            <a:ext cx="11747078" cy="1478777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5975" y="2450487"/>
            <a:ext cx="5745344" cy="910180"/>
          </a:xfrm>
        </p:spPr>
        <p:txBody>
          <a:bodyPr anchor="b">
            <a:noAutofit/>
          </a:bodyPr>
          <a:lstStyle>
            <a:lvl1pPr marL="0" indent="0" algn="ctr">
              <a:buNone/>
              <a:defRPr sz="3100" b="1"/>
            </a:lvl1pPr>
            <a:lvl2pPr marL="650276" indent="0">
              <a:buNone/>
              <a:defRPr sz="2800" b="1"/>
            </a:lvl2pPr>
            <a:lvl3pPr marL="1300551" indent="0">
              <a:buNone/>
              <a:defRPr sz="2600" b="1"/>
            </a:lvl3pPr>
            <a:lvl4pPr marL="1950827" indent="0">
              <a:buNone/>
              <a:defRPr sz="2300" b="1"/>
            </a:lvl4pPr>
            <a:lvl5pPr marL="2601102" indent="0">
              <a:buNone/>
              <a:defRPr sz="2300" b="1"/>
            </a:lvl5pPr>
            <a:lvl6pPr marL="3251378" indent="0">
              <a:buNone/>
              <a:defRPr sz="2300" b="1"/>
            </a:lvl6pPr>
            <a:lvl7pPr marL="3901653" indent="0">
              <a:buNone/>
              <a:defRPr sz="2300" b="1"/>
            </a:lvl7pPr>
            <a:lvl8pPr marL="4551929" indent="0">
              <a:buNone/>
              <a:defRPr sz="2300" b="1"/>
            </a:lvl8pPr>
            <a:lvl9pPr marL="5202204" indent="0">
              <a:buNone/>
              <a:defRPr sz="23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5975" y="3469076"/>
            <a:ext cx="5745344" cy="524652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452" y="2450487"/>
            <a:ext cx="5747601" cy="910180"/>
          </a:xfrm>
        </p:spPr>
        <p:txBody>
          <a:bodyPr anchor="b">
            <a:noAutofit/>
          </a:bodyPr>
          <a:lstStyle>
            <a:lvl1pPr marL="0" indent="0" algn="ctr">
              <a:buNone/>
              <a:defRPr sz="3100" b="1"/>
            </a:lvl1pPr>
            <a:lvl2pPr marL="650276" indent="0">
              <a:buNone/>
              <a:defRPr sz="2800" b="1"/>
            </a:lvl2pPr>
            <a:lvl3pPr marL="1300551" indent="0">
              <a:buNone/>
              <a:defRPr sz="2600" b="1"/>
            </a:lvl3pPr>
            <a:lvl4pPr marL="1950827" indent="0">
              <a:buNone/>
              <a:defRPr sz="2300" b="1"/>
            </a:lvl4pPr>
            <a:lvl5pPr marL="2601102" indent="0">
              <a:buNone/>
              <a:defRPr sz="2300" b="1"/>
            </a:lvl5pPr>
            <a:lvl6pPr marL="3251378" indent="0">
              <a:buNone/>
              <a:defRPr sz="2300" b="1"/>
            </a:lvl6pPr>
            <a:lvl7pPr marL="3901653" indent="0">
              <a:buNone/>
              <a:defRPr sz="2300" b="1"/>
            </a:lvl7pPr>
            <a:lvl8pPr marL="4551929" indent="0">
              <a:buNone/>
              <a:defRPr sz="2300" b="1"/>
            </a:lvl8pPr>
            <a:lvl9pPr marL="5202204" indent="0">
              <a:buNone/>
              <a:defRPr sz="23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452" y="3469076"/>
            <a:ext cx="5747601" cy="524652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41ADF-799F-404F-AC53-07337D322C30}" type="datetimeFigureOut">
              <a:rPr lang="de-DE" smtClean="0">
                <a:solidFill>
                  <a:srgbClr val="564B3C"/>
                </a:solidFill>
              </a:rPr>
              <a:pPr/>
              <a:t>19.12.2012</a:t>
            </a:fld>
            <a:endParaRPr lang="de-DE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F6CF-7D6C-45A3-A9E5-8A8F58A7FA2C}" type="slidenum">
              <a:rPr lang="de-DE" smtClean="0">
                <a:solidFill>
                  <a:srgbClr val="564B3C"/>
                </a:solidFill>
              </a:rPr>
              <a:pPr/>
              <a:t>‹#›</a:t>
            </a:fld>
            <a:endParaRPr lang="de-DE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1415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41ADF-799F-404F-AC53-07337D322C30}" type="datetimeFigureOut">
              <a:rPr lang="de-DE" smtClean="0">
                <a:solidFill>
                  <a:srgbClr val="564B3C"/>
                </a:solidFill>
              </a:rPr>
              <a:pPr/>
              <a:t>19.12.2012</a:t>
            </a:fld>
            <a:endParaRPr lang="de-DE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F6CF-7D6C-45A3-A9E5-8A8F58A7FA2C}" type="slidenum">
              <a:rPr lang="de-DE" smtClean="0">
                <a:solidFill>
                  <a:srgbClr val="564B3C"/>
                </a:solidFill>
              </a:rPr>
              <a:pPr/>
              <a:t>‹#›</a:t>
            </a:fld>
            <a:endParaRPr lang="de-DE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29330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3003213" cy="97567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130032" y="144545"/>
            <a:ext cx="12743149" cy="948214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41ADF-799F-404F-AC53-07337D322C30}" type="datetimeFigureOut">
              <a:rPr lang="de-DE" smtClean="0">
                <a:solidFill>
                  <a:srgbClr val="564B3C"/>
                </a:solidFill>
              </a:rPr>
              <a:pPr/>
              <a:t>19.12.2012</a:t>
            </a:fld>
            <a:endParaRPr lang="de-DE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F6CF-7D6C-45A3-A9E5-8A8F58A7FA2C}" type="slidenum">
              <a:rPr lang="de-DE" smtClean="0">
                <a:solidFill>
                  <a:srgbClr val="564B3C"/>
                </a:solidFill>
              </a:rPr>
              <a:pPr/>
              <a:t>‹#›</a:t>
            </a:fld>
            <a:endParaRPr lang="de-DE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98250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3003213" cy="97567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130032" y="144545"/>
            <a:ext cx="12743149" cy="948214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6365" y="975678"/>
            <a:ext cx="6501607" cy="7480197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41ADF-799F-404F-AC53-07337D322C30}" type="datetimeFigureOut">
              <a:rPr lang="de-DE" smtClean="0">
                <a:solidFill>
                  <a:srgbClr val="564B3C"/>
                </a:solidFill>
              </a:rPr>
              <a:pPr/>
              <a:t>19.12.2012</a:t>
            </a:fld>
            <a:endParaRPr lang="de-DE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F6CF-7D6C-45A3-A9E5-8A8F58A7FA2C}" type="slidenum">
              <a:rPr lang="de-DE" smtClean="0">
                <a:solidFill>
                  <a:srgbClr val="564B3C"/>
                </a:solidFill>
              </a:rPr>
              <a:pPr/>
              <a:t>‹#›</a:t>
            </a:fld>
            <a:endParaRPr lang="de-DE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6396" y="2142154"/>
            <a:ext cx="3863089" cy="5012814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62286" y="2336720"/>
            <a:ext cx="3531308" cy="4601431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3556" y="4227936"/>
            <a:ext cx="3268769" cy="2493398"/>
          </a:xfrm>
        </p:spPr>
        <p:txBody>
          <a:bodyPr/>
          <a:lstStyle>
            <a:lvl1pPr marL="0" indent="0">
              <a:spcBef>
                <a:spcPts val="569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1pPr>
            <a:lvl2pPr marL="650276" indent="0">
              <a:buNone/>
              <a:defRPr sz="1700"/>
            </a:lvl2pPr>
            <a:lvl3pPr marL="1300551" indent="0">
              <a:buNone/>
              <a:defRPr sz="1400"/>
            </a:lvl3pPr>
            <a:lvl4pPr marL="1950827" indent="0">
              <a:buNone/>
              <a:defRPr sz="1300"/>
            </a:lvl4pPr>
            <a:lvl5pPr marL="2601102" indent="0">
              <a:buNone/>
              <a:defRPr sz="1300"/>
            </a:lvl5pPr>
            <a:lvl6pPr marL="3251378" indent="0">
              <a:buNone/>
              <a:defRPr sz="1300"/>
            </a:lvl6pPr>
            <a:lvl7pPr marL="3901653" indent="0">
              <a:buNone/>
              <a:defRPr sz="1300"/>
            </a:lvl7pPr>
            <a:lvl8pPr marL="4551929" indent="0">
              <a:buNone/>
              <a:defRPr sz="1300"/>
            </a:lvl8pPr>
            <a:lvl9pPr marL="5202204" indent="0">
              <a:buNone/>
              <a:defRPr sz="13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3556" y="2467380"/>
            <a:ext cx="3268769" cy="1695300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538685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3003213" cy="97567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130032" y="144545"/>
            <a:ext cx="12743149" cy="948214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75241" y="884109"/>
            <a:ext cx="11052731" cy="6162452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4600"/>
            </a:lvl1pPr>
            <a:lvl2pPr marL="650276" indent="0">
              <a:buNone/>
              <a:defRPr sz="4000"/>
            </a:lvl2pPr>
            <a:lvl3pPr marL="1300551" indent="0">
              <a:buNone/>
              <a:defRPr sz="3400"/>
            </a:lvl3pPr>
            <a:lvl4pPr marL="1950827" indent="0">
              <a:buNone/>
              <a:defRPr sz="2800"/>
            </a:lvl4pPr>
            <a:lvl5pPr marL="2601102" indent="0">
              <a:buNone/>
              <a:defRPr sz="2800"/>
            </a:lvl5pPr>
            <a:lvl6pPr marL="3251378" indent="0">
              <a:buNone/>
              <a:defRPr sz="2800"/>
            </a:lvl6pPr>
            <a:lvl7pPr marL="3901653" indent="0">
              <a:buNone/>
              <a:defRPr sz="2800"/>
            </a:lvl7pPr>
            <a:lvl8pPr marL="4551929" indent="0">
              <a:buNone/>
              <a:defRPr sz="2800"/>
            </a:lvl8pPr>
            <a:lvl9pPr marL="5202204" indent="0">
              <a:buNone/>
              <a:defRPr sz="28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41ADF-799F-404F-AC53-07337D322C30}" type="datetimeFigureOut">
              <a:rPr lang="de-DE" smtClean="0">
                <a:solidFill>
                  <a:srgbClr val="564B3C"/>
                </a:solidFill>
              </a:rPr>
              <a:pPr/>
              <a:t>19.12.2012</a:t>
            </a:fld>
            <a:endParaRPr lang="de-DE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F6CF-7D6C-45A3-A9E5-8A8F58A7FA2C}" type="slidenum">
              <a:rPr lang="de-DE" smtClean="0">
                <a:solidFill>
                  <a:srgbClr val="564B3C"/>
                </a:solidFill>
              </a:rPr>
              <a:pPr/>
              <a:t>‹#›</a:t>
            </a:fld>
            <a:endParaRPr lang="de-DE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75241" y="7046560"/>
            <a:ext cx="11052731" cy="1951355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83600" y="7154968"/>
            <a:ext cx="10808658" cy="1711382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300321" y="8022237"/>
            <a:ext cx="10421504" cy="642621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61177" y="7220013"/>
            <a:ext cx="11299792" cy="1561084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59890" y="8047499"/>
            <a:ext cx="10302367" cy="57151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100" cap="all" spc="356" baseline="0">
                <a:solidFill>
                  <a:srgbClr val="FFFFFF"/>
                </a:solidFill>
              </a:defRPr>
            </a:lvl1pPr>
            <a:lvl2pPr marL="650276" indent="0">
              <a:buNone/>
              <a:defRPr sz="1700"/>
            </a:lvl2pPr>
            <a:lvl3pPr marL="1300551" indent="0">
              <a:buNone/>
              <a:defRPr sz="1400"/>
            </a:lvl3pPr>
            <a:lvl4pPr marL="1950827" indent="0">
              <a:buNone/>
              <a:defRPr sz="1300"/>
            </a:lvl4pPr>
            <a:lvl5pPr marL="2601102" indent="0">
              <a:buNone/>
              <a:defRPr sz="1300"/>
            </a:lvl5pPr>
            <a:lvl6pPr marL="3251378" indent="0">
              <a:buNone/>
              <a:defRPr sz="1300"/>
            </a:lvl6pPr>
            <a:lvl7pPr marL="3901653" indent="0">
              <a:buNone/>
              <a:defRPr sz="1300"/>
            </a:lvl7pPr>
            <a:lvl8pPr marL="4551929" indent="0">
              <a:buNone/>
              <a:defRPr sz="1300"/>
            </a:lvl8pPr>
            <a:lvl9pPr marL="5202204" indent="0">
              <a:buNone/>
              <a:defRPr sz="13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0321" y="7263377"/>
            <a:ext cx="10421504" cy="744126"/>
          </a:xfrm>
        </p:spPr>
        <p:txBody>
          <a:bodyPr anchor="ctr" anchorCtr="0"/>
          <a:lstStyle>
            <a:lvl1pPr algn="ctr"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166382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41ADF-799F-404F-AC53-07337D322C30}" type="datetimeFigureOut">
              <a:rPr lang="de-DE" smtClean="0">
                <a:solidFill>
                  <a:srgbClr val="564B3C"/>
                </a:solidFill>
              </a:rPr>
              <a:pPr/>
              <a:t>19.12.2012</a:t>
            </a:fld>
            <a:endParaRPr lang="de-DE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F6CF-7D6C-45A3-A9E5-8A8F58A7FA2C}" type="slidenum">
              <a:rPr lang="de-DE" smtClean="0">
                <a:solidFill>
                  <a:srgbClr val="564B3C"/>
                </a:solidFill>
              </a:rPr>
              <a:pPr/>
              <a:t>‹#›</a:t>
            </a:fld>
            <a:endParaRPr lang="de-DE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25094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757674" y="325226"/>
            <a:ext cx="2643987" cy="8710581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890669" y="499945"/>
            <a:ext cx="2378000" cy="8361145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23420" y="562569"/>
            <a:ext cx="2112497" cy="823589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161" y="542042"/>
            <a:ext cx="8777169" cy="8239056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41ADF-799F-404F-AC53-07337D322C30}" type="datetimeFigureOut">
              <a:rPr lang="de-DE" smtClean="0">
                <a:solidFill>
                  <a:srgbClr val="564B3C"/>
                </a:solidFill>
              </a:rPr>
              <a:pPr/>
              <a:t>19.12.2012</a:t>
            </a:fld>
            <a:endParaRPr lang="de-DE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F6CF-7D6C-45A3-A9E5-8A8F58A7FA2C}" type="slidenum">
              <a:rPr lang="de-DE" smtClean="0">
                <a:solidFill>
                  <a:srgbClr val="564B3C"/>
                </a:solidFill>
              </a:rPr>
              <a:pPr/>
              <a:t>‹#›</a:t>
            </a:fld>
            <a:endParaRPr lang="de-DE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437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44"/>
          <p:cNvSpPr>
            <a:spLocks noChangeShapeType="1"/>
          </p:cNvSpPr>
          <p:nvPr userDrawn="1"/>
        </p:nvSpPr>
        <p:spPr bwMode="auto">
          <a:xfrm>
            <a:off x="0" y="1903413"/>
            <a:ext cx="2514600" cy="0"/>
          </a:xfrm>
          <a:prstGeom prst="line">
            <a:avLst/>
          </a:prstGeom>
          <a:noFill/>
          <a:ln w="28575">
            <a:solidFill>
              <a:srgbClr val="F1951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pic>
        <p:nvPicPr>
          <p:cNvPr id="1027" name="Picture 45" descr="logo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788" y="76200"/>
            <a:ext cx="1363662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AutoShape 46"/>
          <p:cNvSpPr>
            <a:spLocks noChangeArrowheads="1"/>
          </p:cNvSpPr>
          <p:nvPr userDrawn="1"/>
        </p:nvSpPr>
        <p:spPr bwMode="auto">
          <a:xfrm>
            <a:off x="2514600" y="1219200"/>
            <a:ext cx="11506200" cy="684213"/>
          </a:xfrm>
          <a:prstGeom prst="parallelogram">
            <a:avLst>
              <a:gd name="adj" fmla="val 90234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F1951B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4" rIns="91428" bIns="45714" anchor="ctr"/>
          <a:lstStyle/>
          <a:p>
            <a:pPr algn="ctr"/>
            <a:endParaRPr lang="de-DE"/>
          </a:p>
        </p:txBody>
      </p:sp>
      <p:sp>
        <p:nvSpPr>
          <p:cNvPr id="1029" name="Line 47"/>
          <p:cNvSpPr>
            <a:spLocks noChangeShapeType="1"/>
          </p:cNvSpPr>
          <p:nvPr userDrawn="1"/>
        </p:nvSpPr>
        <p:spPr bwMode="auto">
          <a:xfrm flipV="1">
            <a:off x="2514600" y="1219200"/>
            <a:ext cx="609600" cy="684213"/>
          </a:xfrm>
          <a:prstGeom prst="line">
            <a:avLst/>
          </a:prstGeom>
          <a:noFill/>
          <a:ln w="28575">
            <a:solidFill>
              <a:srgbClr val="F1951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30" name="Line 48"/>
          <p:cNvSpPr>
            <a:spLocks noChangeShapeType="1"/>
          </p:cNvSpPr>
          <p:nvPr userDrawn="1"/>
        </p:nvSpPr>
        <p:spPr bwMode="auto">
          <a:xfrm>
            <a:off x="3124200" y="1219200"/>
            <a:ext cx="9879013" cy="0"/>
          </a:xfrm>
          <a:prstGeom prst="line">
            <a:avLst/>
          </a:prstGeom>
          <a:noFill/>
          <a:ln w="28575">
            <a:solidFill>
              <a:srgbClr val="F1951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73" name="Text Box 49"/>
          <p:cNvSpPr txBox="1">
            <a:spLocks noChangeArrowheads="1"/>
          </p:cNvSpPr>
          <p:nvPr userDrawn="1"/>
        </p:nvSpPr>
        <p:spPr bwMode="auto">
          <a:xfrm>
            <a:off x="3048000" y="1249363"/>
            <a:ext cx="50292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8" tIns="45714" rIns="91428" bIns="45714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455613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370013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100" smtClean="0">
                <a:solidFill>
                  <a:srgbClr val="F1951B"/>
                </a:solidFill>
                <a:latin typeface="Optima" pitchFamily="34" charset="0"/>
              </a:rPr>
              <a:t>Astroparticle Physics for Europe</a:t>
            </a:r>
          </a:p>
        </p:txBody>
      </p:sp>
      <p:sp>
        <p:nvSpPr>
          <p:cNvPr id="1032" name="Rectangle 52"/>
          <p:cNvSpPr>
            <a:spLocks noGrp="1" noChangeArrowheads="1"/>
          </p:cNvSpPr>
          <p:nvPr>
            <p:ph type="title"/>
          </p:nvPr>
        </p:nvSpPr>
        <p:spPr bwMode="auto">
          <a:xfrm>
            <a:off x="650875" y="1547813"/>
            <a:ext cx="11701463" cy="88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Titelmasterformat durch Klicken bearbeiten</a:t>
            </a:r>
          </a:p>
        </p:txBody>
      </p:sp>
      <p:sp>
        <p:nvSpPr>
          <p:cNvPr id="1033" name="Rectangle 5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6288" y="3490913"/>
            <a:ext cx="11701462" cy="592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Textmasterformate durch Klicken bearbeiten</a:t>
            </a:r>
          </a:p>
          <a:p>
            <a:pPr lvl="1"/>
            <a:r>
              <a:rPr lang="en-GB" smtClean="0"/>
              <a:t>Zweite Ebene</a:t>
            </a:r>
          </a:p>
          <a:p>
            <a:pPr lvl="2"/>
            <a:r>
              <a:rPr lang="en-GB" smtClean="0"/>
              <a:t>Dritte Ebene</a:t>
            </a:r>
          </a:p>
          <a:p>
            <a:pPr lvl="3"/>
            <a:r>
              <a:rPr lang="en-GB" smtClean="0"/>
              <a:t>Vierte Ebene</a:t>
            </a:r>
          </a:p>
          <a:p>
            <a:pPr lvl="4"/>
            <a:r>
              <a:rPr lang="en-GB" smtClean="0"/>
              <a:t>Fünfte Ebene</a:t>
            </a:r>
          </a:p>
        </p:txBody>
      </p:sp>
      <p:pic>
        <p:nvPicPr>
          <p:cNvPr id="1034" name="Picture 57" descr="header_new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17850" y="-57150"/>
            <a:ext cx="9885363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algn="r" defTabSz="1300163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15C94"/>
          </a:solidFill>
          <a:latin typeface="+mj-lt"/>
          <a:ea typeface="+mj-ea"/>
          <a:cs typeface="+mj-cs"/>
        </a:defRPr>
      </a:lvl1pPr>
      <a:lvl2pPr algn="r" defTabSz="1300163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15C94"/>
          </a:solidFill>
          <a:latin typeface="Verdana" pitchFamily="34" charset="0"/>
        </a:defRPr>
      </a:lvl2pPr>
      <a:lvl3pPr algn="r" defTabSz="1300163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15C94"/>
          </a:solidFill>
          <a:latin typeface="Verdana" pitchFamily="34" charset="0"/>
        </a:defRPr>
      </a:lvl3pPr>
      <a:lvl4pPr algn="r" defTabSz="1300163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15C94"/>
          </a:solidFill>
          <a:latin typeface="Verdana" pitchFamily="34" charset="0"/>
        </a:defRPr>
      </a:lvl4pPr>
      <a:lvl5pPr algn="r" defTabSz="1300163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15C94"/>
          </a:solidFill>
          <a:latin typeface="Verdana" pitchFamily="34" charset="0"/>
        </a:defRPr>
      </a:lvl5pPr>
      <a:lvl6pPr marL="457200" algn="r" defTabSz="1300163" rtl="0" fontAlgn="base">
        <a:spcBef>
          <a:spcPct val="0"/>
        </a:spcBef>
        <a:spcAft>
          <a:spcPct val="0"/>
        </a:spcAft>
        <a:defRPr sz="4400" b="1">
          <a:solidFill>
            <a:srgbClr val="015C94"/>
          </a:solidFill>
          <a:latin typeface="Verdana" pitchFamily="34" charset="0"/>
        </a:defRPr>
      </a:lvl6pPr>
      <a:lvl7pPr marL="914400" algn="r" defTabSz="1300163" rtl="0" fontAlgn="base">
        <a:spcBef>
          <a:spcPct val="0"/>
        </a:spcBef>
        <a:spcAft>
          <a:spcPct val="0"/>
        </a:spcAft>
        <a:defRPr sz="4400" b="1">
          <a:solidFill>
            <a:srgbClr val="015C94"/>
          </a:solidFill>
          <a:latin typeface="Verdana" pitchFamily="34" charset="0"/>
        </a:defRPr>
      </a:lvl7pPr>
      <a:lvl8pPr marL="1371600" algn="r" defTabSz="1300163" rtl="0" fontAlgn="base">
        <a:spcBef>
          <a:spcPct val="0"/>
        </a:spcBef>
        <a:spcAft>
          <a:spcPct val="0"/>
        </a:spcAft>
        <a:defRPr sz="4400" b="1">
          <a:solidFill>
            <a:srgbClr val="015C94"/>
          </a:solidFill>
          <a:latin typeface="Verdana" pitchFamily="34" charset="0"/>
        </a:defRPr>
      </a:lvl8pPr>
      <a:lvl9pPr marL="1828800" algn="r" defTabSz="1300163" rtl="0" fontAlgn="base">
        <a:spcBef>
          <a:spcPct val="0"/>
        </a:spcBef>
        <a:spcAft>
          <a:spcPct val="0"/>
        </a:spcAft>
        <a:defRPr sz="4400" b="1">
          <a:solidFill>
            <a:srgbClr val="015C94"/>
          </a:solidFill>
          <a:latin typeface="Verdana" pitchFamily="34" charset="0"/>
        </a:defRPr>
      </a:lvl9pPr>
    </p:titleStyle>
    <p:bodyStyle>
      <a:lvl1pPr marL="487363" indent="-487363" algn="l" defTabSz="1300163" rtl="0" eaLnBrk="0" fontAlgn="base" hangingPunct="0">
        <a:spcBef>
          <a:spcPct val="25000"/>
        </a:spcBef>
        <a:spcAft>
          <a:spcPct val="25000"/>
        </a:spcAft>
        <a:buChar char="•"/>
        <a:defRPr sz="4400">
          <a:solidFill>
            <a:srgbClr val="015C94"/>
          </a:solidFill>
          <a:latin typeface="+mn-lt"/>
          <a:ea typeface="+mn-ea"/>
          <a:cs typeface="+mn-cs"/>
        </a:defRPr>
      </a:lvl1pPr>
      <a:lvl2pPr marL="1057275" indent="-406400" algn="l" defTabSz="1300163" rtl="0" eaLnBrk="0" fontAlgn="base" hangingPunct="0">
        <a:spcBef>
          <a:spcPct val="25000"/>
        </a:spcBef>
        <a:spcAft>
          <a:spcPct val="25000"/>
        </a:spcAft>
        <a:buChar char="–"/>
        <a:defRPr sz="4000">
          <a:solidFill>
            <a:srgbClr val="015C94"/>
          </a:solidFill>
          <a:latin typeface="Comic Sans MS" pitchFamily="66" charset="0"/>
        </a:defRPr>
      </a:lvl2pPr>
      <a:lvl3pPr marL="1625600" indent="-325438" algn="l" defTabSz="1300163" rtl="0" eaLnBrk="0" fontAlgn="base" hangingPunct="0">
        <a:spcBef>
          <a:spcPct val="25000"/>
        </a:spcBef>
        <a:spcAft>
          <a:spcPct val="25000"/>
        </a:spcAft>
        <a:buChar char="•"/>
        <a:defRPr sz="3600">
          <a:solidFill>
            <a:srgbClr val="015C94"/>
          </a:solidFill>
          <a:latin typeface="Comic Sans MS" pitchFamily="66" charset="0"/>
        </a:defRPr>
      </a:lvl3pPr>
      <a:lvl4pPr marL="2276475" indent="-325438" algn="l" defTabSz="1300163" rtl="0" eaLnBrk="0" fontAlgn="base" hangingPunct="0">
        <a:spcBef>
          <a:spcPct val="25000"/>
        </a:spcBef>
        <a:spcAft>
          <a:spcPct val="25000"/>
        </a:spcAft>
        <a:buChar char="–"/>
        <a:defRPr sz="3200">
          <a:solidFill>
            <a:srgbClr val="015C94"/>
          </a:solidFill>
          <a:latin typeface="Comic Sans MS" pitchFamily="66" charset="0"/>
        </a:defRPr>
      </a:lvl4pPr>
      <a:lvl5pPr marL="2925763" indent="-325438" algn="l" defTabSz="1300163" rtl="0" eaLnBrk="0" fontAlgn="base" hangingPunct="0">
        <a:spcBef>
          <a:spcPct val="25000"/>
        </a:spcBef>
        <a:spcAft>
          <a:spcPct val="25000"/>
        </a:spcAft>
        <a:buChar char="»"/>
        <a:defRPr sz="3200">
          <a:solidFill>
            <a:srgbClr val="015C94"/>
          </a:solidFill>
          <a:latin typeface="Comic Sans MS" pitchFamily="66" charset="0"/>
        </a:defRPr>
      </a:lvl5pPr>
      <a:lvl6pPr marL="3382963" indent="-325438" algn="l" defTabSz="1300163" rtl="0" fontAlgn="base">
        <a:spcBef>
          <a:spcPct val="25000"/>
        </a:spcBef>
        <a:spcAft>
          <a:spcPct val="25000"/>
        </a:spcAft>
        <a:buChar char="»"/>
        <a:defRPr sz="3200">
          <a:solidFill>
            <a:srgbClr val="015C94"/>
          </a:solidFill>
          <a:latin typeface="Comic Sans MS" pitchFamily="66" charset="0"/>
        </a:defRPr>
      </a:lvl6pPr>
      <a:lvl7pPr marL="3840163" indent="-325438" algn="l" defTabSz="1300163" rtl="0" fontAlgn="base">
        <a:spcBef>
          <a:spcPct val="25000"/>
        </a:spcBef>
        <a:spcAft>
          <a:spcPct val="25000"/>
        </a:spcAft>
        <a:buChar char="»"/>
        <a:defRPr sz="3200">
          <a:solidFill>
            <a:srgbClr val="015C94"/>
          </a:solidFill>
          <a:latin typeface="Comic Sans MS" pitchFamily="66" charset="0"/>
        </a:defRPr>
      </a:lvl7pPr>
      <a:lvl8pPr marL="4297363" indent="-325438" algn="l" defTabSz="1300163" rtl="0" fontAlgn="base">
        <a:spcBef>
          <a:spcPct val="25000"/>
        </a:spcBef>
        <a:spcAft>
          <a:spcPct val="25000"/>
        </a:spcAft>
        <a:buChar char="»"/>
        <a:defRPr sz="3200">
          <a:solidFill>
            <a:srgbClr val="015C94"/>
          </a:solidFill>
          <a:latin typeface="Comic Sans MS" pitchFamily="66" charset="0"/>
        </a:defRPr>
      </a:lvl8pPr>
      <a:lvl9pPr marL="4754563" indent="-325438" algn="l" defTabSz="1300163" rtl="0" fontAlgn="base">
        <a:spcBef>
          <a:spcPct val="25000"/>
        </a:spcBef>
        <a:spcAft>
          <a:spcPct val="25000"/>
        </a:spcAft>
        <a:buChar char="»"/>
        <a:defRPr sz="3200">
          <a:solidFill>
            <a:srgbClr val="015C94"/>
          </a:solidFill>
          <a:latin typeface="Comic Sans MS" pitchFamily="66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0" descr="cosmic_rays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3213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Oval 4"/>
          <p:cNvSpPr>
            <a:spLocks noChangeArrowheads="1"/>
          </p:cNvSpPr>
          <p:nvPr userDrawn="1"/>
        </p:nvSpPr>
        <p:spPr bwMode="auto">
          <a:xfrm>
            <a:off x="11961813" y="8839200"/>
            <a:ext cx="1677987" cy="1600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052" name="Oval 5"/>
          <p:cNvSpPr>
            <a:spLocks noChangeArrowheads="1"/>
          </p:cNvSpPr>
          <p:nvPr userDrawn="1"/>
        </p:nvSpPr>
        <p:spPr bwMode="auto">
          <a:xfrm>
            <a:off x="11961813" y="8839200"/>
            <a:ext cx="1677987" cy="1600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053" name="AutoShape 6"/>
          <p:cNvSpPr>
            <a:spLocks noChangeArrowheads="1"/>
          </p:cNvSpPr>
          <p:nvPr userDrawn="1"/>
        </p:nvSpPr>
        <p:spPr bwMode="auto">
          <a:xfrm>
            <a:off x="2514600" y="1219200"/>
            <a:ext cx="11506200" cy="684213"/>
          </a:xfrm>
          <a:prstGeom prst="parallelogram">
            <a:avLst>
              <a:gd name="adj" fmla="val 90234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F1951B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4" rIns="91428" bIns="45714" anchor="ctr"/>
          <a:lstStyle/>
          <a:p>
            <a:pPr algn="ctr"/>
            <a:endParaRPr lang="de-DE"/>
          </a:p>
        </p:txBody>
      </p:sp>
      <p:sp>
        <p:nvSpPr>
          <p:cNvPr id="2054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50875" y="1547813"/>
            <a:ext cx="11701463" cy="88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Titelmasterformat durch Klicken bearbeiten</a:t>
            </a:r>
          </a:p>
        </p:txBody>
      </p:sp>
      <p:sp>
        <p:nvSpPr>
          <p:cNvPr id="2055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6288" y="3490913"/>
            <a:ext cx="11701462" cy="592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Textmasterformate durch Klicken bearbeiten</a:t>
            </a:r>
          </a:p>
          <a:p>
            <a:pPr lvl="1"/>
            <a:r>
              <a:rPr lang="en-GB" smtClean="0"/>
              <a:t>Zweite Ebene</a:t>
            </a:r>
          </a:p>
          <a:p>
            <a:pPr lvl="2"/>
            <a:r>
              <a:rPr lang="en-GB" smtClean="0"/>
              <a:t>Dritte Ebene</a:t>
            </a:r>
          </a:p>
          <a:p>
            <a:pPr lvl="3"/>
            <a:r>
              <a:rPr lang="en-GB" smtClean="0"/>
              <a:t>Vierte Ebene</a:t>
            </a:r>
          </a:p>
          <a:p>
            <a:pPr lvl="4"/>
            <a:r>
              <a:rPr lang="en-GB" smtClean="0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r" defTabSz="1300163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15C94"/>
          </a:solidFill>
          <a:latin typeface="+mj-lt"/>
          <a:ea typeface="+mj-ea"/>
          <a:cs typeface="+mj-cs"/>
        </a:defRPr>
      </a:lvl1pPr>
      <a:lvl2pPr algn="r" defTabSz="1300163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15C94"/>
          </a:solidFill>
          <a:latin typeface="Verdana" pitchFamily="34" charset="0"/>
        </a:defRPr>
      </a:lvl2pPr>
      <a:lvl3pPr algn="r" defTabSz="1300163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15C94"/>
          </a:solidFill>
          <a:latin typeface="Verdana" pitchFamily="34" charset="0"/>
        </a:defRPr>
      </a:lvl3pPr>
      <a:lvl4pPr algn="r" defTabSz="1300163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15C94"/>
          </a:solidFill>
          <a:latin typeface="Verdana" pitchFamily="34" charset="0"/>
        </a:defRPr>
      </a:lvl4pPr>
      <a:lvl5pPr algn="r" defTabSz="1300163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15C94"/>
          </a:solidFill>
          <a:latin typeface="Verdana" pitchFamily="34" charset="0"/>
        </a:defRPr>
      </a:lvl5pPr>
      <a:lvl6pPr marL="457200" algn="r" defTabSz="1300163" rtl="0" fontAlgn="base">
        <a:spcBef>
          <a:spcPct val="0"/>
        </a:spcBef>
        <a:spcAft>
          <a:spcPct val="0"/>
        </a:spcAft>
        <a:defRPr sz="4400" b="1">
          <a:solidFill>
            <a:srgbClr val="015C94"/>
          </a:solidFill>
          <a:latin typeface="Verdana" pitchFamily="34" charset="0"/>
        </a:defRPr>
      </a:lvl6pPr>
      <a:lvl7pPr marL="914400" algn="r" defTabSz="1300163" rtl="0" fontAlgn="base">
        <a:spcBef>
          <a:spcPct val="0"/>
        </a:spcBef>
        <a:spcAft>
          <a:spcPct val="0"/>
        </a:spcAft>
        <a:defRPr sz="4400" b="1">
          <a:solidFill>
            <a:srgbClr val="015C94"/>
          </a:solidFill>
          <a:latin typeface="Verdana" pitchFamily="34" charset="0"/>
        </a:defRPr>
      </a:lvl7pPr>
      <a:lvl8pPr marL="1371600" algn="r" defTabSz="1300163" rtl="0" fontAlgn="base">
        <a:spcBef>
          <a:spcPct val="0"/>
        </a:spcBef>
        <a:spcAft>
          <a:spcPct val="0"/>
        </a:spcAft>
        <a:defRPr sz="4400" b="1">
          <a:solidFill>
            <a:srgbClr val="015C94"/>
          </a:solidFill>
          <a:latin typeface="Verdana" pitchFamily="34" charset="0"/>
        </a:defRPr>
      </a:lvl8pPr>
      <a:lvl9pPr marL="1828800" algn="r" defTabSz="1300163" rtl="0" fontAlgn="base">
        <a:spcBef>
          <a:spcPct val="0"/>
        </a:spcBef>
        <a:spcAft>
          <a:spcPct val="0"/>
        </a:spcAft>
        <a:defRPr sz="4400" b="1">
          <a:solidFill>
            <a:srgbClr val="015C94"/>
          </a:solidFill>
          <a:latin typeface="Verdana" pitchFamily="34" charset="0"/>
        </a:defRPr>
      </a:lvl9pPr>
    </p:titleStyle>
    <p:bodyStyle>
      <a:lvl1pPr marL="487363" indent="-487363" algn="l" defTabSz="1300163" rtl="0" eaLnBrk="0" fontAlgn="base" hangingPunct="0">
        <a:spcBef>
          <a:spcPct val="25000"/>
        </a:spcBef>
        <a:spcAft>
          <a:spcPct val="25000"/>
        </a:spcAft>
        <a:buChar char="•"/>
        <a:defRPr sz="4400">
          <a:solidFill>
            <a:srgbClr val="015C94"/>
          </a:solidFill>
          <a:latin typeface="+mn-lt"/>
          <a:ea typeface="+mn-ea"/>
          <a:cs typeface="+mn-cs"/>
        </a:defRPr>
      </a:lvl1pPr>
      <a:lvl2pPr marL="1057275" indent="-406400" algn="l" defTabSz="1300163" rtl="0" eaLnBrk="0" fontAlgn="base" hangingPunct="0">
        <a:spcBef>
          <a:spcPct val="25000"/>
        </a:spcBef>
        <a:spcAft>
          <a:spcPct val="25000"/>
        </a:spcAft>
        <a:buChar char="–"/>
        <a:defRPr sz="4000">
          <a:solidFill>
            <a:srgbClr val="015C94"/>
          </a:solidFill>
          <a:latin typeface="Comic Sans MS" pitchFamily="66" charset="0"/>
        </a:defRPr>
      </a:lvl2pPr>
      <a:lvl3pPr marL="1625600" indent="-325438" algn="l" defTabSz="1300163" rtl="0" eaLnBrk="0" fontAlgn="base" hangingPunct="0">
        <a:spcBef>
          <a:spcPct val="25000"/>
        </a:spcBef>
        <a:spcAft>
          <a:spcPct val="25000"/>
        </a:spcAft>
        <a:buChar char="•"/>
        <a:defRPr sz="3600">
          <a:solidFill>
            <a:srgbClr val="015C94"/>
          </a:solidFill>
          <a:latin typeface="Comic Sans MS" pitchFamily="66" charset="0"/>
        </a:defRPr>
      </a:lvl3pPr>
      <a:lvl4pPr marL="2276475" indent="-325438" algn="l" defTabSz="1300163" rtl="0" eaLnBrk="0" fontAlgn="base" hangingPunct="0">
        <a:spcBef>
          <a:spcPct val="25000"/>
        </a:spcBef>
        <a:spcAft>
          <a:spcPct val="25000"/>
        </a:spcAft>
        <a:buChar char="–"/>
        <a:defRPr sz="3200">
          <a:solidFill>
            <a:srgbClr val="015C94"/>
          </a:solidFill>
          <a:latin typeface="Comic Sans MS" pitchFamily="66" charset="0"/>
        </a:defRPr>
      </a:lvl4pPr>
      <a:lvl5pPr marL="2925763" indent="-325438" algn="l" defTabSz="1300163" rtl="0" eaLnBrk="0" fontAlgn="base" hangingPunct="0">
        <a:spcBef>
          <a:spcPct val="25000"/>
        </a:spcBef>
        <a:spcAft>
          <a:spcPct val="25000"/>
        </a:spcAft>
        <a:buChar char="»"/>
        <a:defRPr sz="3200">
          <a:solidFill>
            <a:srgbClr val="015C94"/>
          </a:solidFill>
          <a:latin typeface="Comic Sans MS" pitchFamily="66" charset="0"/>
        </a:defRPr>
      </a:lvl5pPr>
      <a:lvl6pPr marL="3382963" indent="-325438" algn="l" defTabSz="1300163" rtl="0" fontAlgn="base">
        <a:spcBef>
          <a:spcPct val="25000"/>
        </a:spcBef>
        <a:spcAft>
          <a:spcPct val="25000"/>
        </a:spcAft>
        <a:buChar char="»"/>
        <a:defRPr sz="3200">
          <a:solidFill>
            <a:srgbClr val="015C94"/>
          </a:solidFill>
          <a:latin typeface="Comic Sans MS" pitchFamily="66" charset="0"/>
        </a:defRPr>
      </a:lvl6pPr>
      <a:lvl7pPr marL="3840163" indent="-325438" algn="l" defTabSz="1300163" rtl="0" fontAlgn="base">
        <a:spcBef>
          <a:spcPct val="25000"/>
        </a:spcBef>
        <a:spcAft>
          <a:spcPct val="25000"/>
        </a:spcAft>
        <a:buChar char="»"/>
        <a:defRPr sz="3200">
          <a:solidFill>
            <a:srgbClr val="015C94"/>
          </a:solidFill>
          <a:latin typeface="Comic Sans MS" pitchFamily="66" charset="0"/>
        </a:defRPr>
      </a:lvl7pPr>
      <a:lvl8pPr marL="4297363" indent="-325438" algn="l" defTabSz="1300163" rtl="0" fontAlgn="base">
        <a:spcBef>
          <a:spcPct val="25000"/>
        </a:spcBef>
        <a:spcAft>
          <a:spcPct val="25000"/>
        </a:spcAft>
        <a:buChar char="»"/>
        <a:defRPr sz="3200">
          <a:solidFill>
            <a:srgbClr val="015C94"/>
          </a:solidFill>
          <a:latin typeface="Comic Sans MS" pitchFamily="66" charset="0"/>
        </a:defRPr>
      </a:lvl8pPr>
      <a:lvl9pPr marL="4754563" indent="-325438" algn="l" defTabSz="1300163" rtl="0" fontAlgn="base">
        <a:spcBef>
          <a:spcPct val="25000"/>
        </a:spcBef>
        <a:spcAft>
          <a:spcPct val="25000"/>
        </a:spcAft>
        <a:buChar char="»"/>
        <a:defRPr sz="3200">
          <a:solidFill>
            <a:srgbClr val="015C94"/>
          </a:solidFill>
          <a:latin typeface="Comic Sans MS" pitchFamily="66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3003213" cy="97567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130032" y="144545"/>
            <a:ext cx="12743149" cy="948214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161" y="2493399"/>
            <a:ext cx="11702892" cy="6222203"/>
          </a:xfrm>
          <a:prstGeom prst="rect">
            <a:avLst/>
          </a:prstGeom>
        </p:spPr>
        <p:txBody>
          <a:bodyPr vert="horz" lIns="130055" tIns="65028" rIns="130055" bIns="65028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161" y="9043086"/>
            <a:ext cx="3034083" cy="519458"/>
          </a:xfrm>
          <a:prstGeom prst="rect">
            <a:avLst/>
          </a:prstGeom>
        </p:spPr>
        <p:txBody>
          <a:bodyPr vert="horz" lIns="130055" tIns="65028" rIns="130055" bIns="65028" rtlCol="0" anchor="ctr"/>
          <a:lstStyle>
            <a:lvl1pPr algn="l">
              <a:defRPr sz="1700">
                <a:solidFill>
                  <a:schemeClr val="tx2"/>
                </a:solidFill>
              </a:defRPr>
            </a:lvl1pPr>
          </a:lstStyle>
          <a:p>
            <a:pPr defTabSz="1300551" eaLnBrk="1" fontAlgn="auto" hangingPunct="1">
              <a:spcBef>
                <a:spcPts val="0"/>
              </a:spcBef>
              <a:spcAft>
                <a:spcPts val="0"/>
              </a:spcAft>
            </a:pPr>
            <a:fld id="{29F41ADF-799F-404F-AC53-07337D322C30}" type="datetimeFigureOut">
              <a:rPr lang="de-DE" smtClean="0">
                <a:solidFill>
                  <a:srgbClr val="564B3C"/>
                </a:solidFill>
                <a:latin typeface="Century Gothic"/>
              </a:rPr>
              <a:pPr defTabSz="1300551" eaLnBrk="1" fontAlgn="auto" hangingPunct="1">
                <a:spcBef>
                  <a:spcPts val="0"/>
                </a:spcBef>
                <a:spcAft>
                  <a:spcPts val="0"/>
                </a:spcAft>
              </a:pPr>
              <a:t>19.12.2012</a:t>
            </a:fld>
            <a:endParaRPr lang="de-DE">
              <a:solidFill>
                <a:srgbClr val="564B3C"/>
              </a:solidFill>
              <a:latin typeface="Century Gothic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2765" y="9043086"/>
            <a:ext cx="4117684" cy="519458"/>
          </a:xfrm>
          <a:prstGeom prst="rect">
            <a:avLst/>
          </a:prstGeom>
        </p:spPr>
        <p:txBody>
          <a:bodyPr vert="horz" lIns="130055" tIns="65028" rIns="130055" bIns="65028" rtlCol="0" anchor="ctr"/>
          <a:lstStyle>
            <a:lvl1pPr algn="ctr">
              <a:defRPr sz="1700">
                <a:solidFill>
                  <a:schemeClr val="tx2"/>
                </a:solidFill>
              </a:defRPr>
            </a:lvl1pPr>
          </a:lstStyle>
          <a:p>
            <a:pPr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>
              <a:solidFill>
                <a:srgbClr val="564B3C"/>
              </a:solidFill>
              <a:latin typeface="Century Gothic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18969" y="9043086"/>
            <a:ext cx="3034083" cy="519458"/>
          </a:xfrm>
          <a:prstGeom prst="rect">
            <a:avLst/>
          </a:prstGeom>
        </p:spPr>
        <p:txBody>
          <a:bodyPr vert="horz" lIns="130055" tIns="65028" rIns="130055" bIns="65028" rtlCol="0" anchor="ctr"/>
          <a:lstStyle>
            <a:lvl1pPr algn="r">
              <a:defRPr sz="1700">
                <a:solidFill>
                  <a:schemeClr val="tx2"/>
                </a:solidFill>
              </a:defRPr>
            </a:lvl1pPr>
          </a:lstStyle>
          <a:p>
            <a:pPr defTabSz="1300551" eaLnBrk="1" fontAlgn="auto" hangingPunct="1">
              <a:spcBef>
                <a:spcPts val="0"/>
              </a:spcBef>
              <a:spcAft>
                <a:spcPts val="0"/>
              </a:spcAft>
            </a:pPr>
            <a:fld id="{7A10F6CF-7D6C-45A3-A9E5-8A8F58A7FA2C}" type="slidenum">
              <a:rPr lang="de-DE" smtClean="0">
                <a:solidFill>
                  <a:srgbClr val="564B3C"/>
                </a:solidFill>
                <a:latin typeface="Century Gothic"/>
              </a:rPr>
              <a:pPr defTabSz="1300551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>
              <a:solidFill>
                <a:srgbClr val="564B3C"/>
              </a:solidFill>
              <a:latin typeface="Century Gothic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0097" y="395743"/>
            <a:ext cx="12223020" cy="188631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0229" y="530466"/>
            <a:ext cx="11917507" cy="159139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55" tIns="65028" rIns="130055" bIns="65028" rtlCol="0" anchor="ctr"/>
          <a:lstStyle/>
          <a:p>
            <a:pPr algn="ctr" defTabSz="1300551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5975" y="580986"/>
            <a:ext cx="11747078" cy="1478777"/>
          </a:xfrm>
          <a:prstGeom prst="rect">
            <a:avLst/>
          </a:prstGeom>
        </p:spPr>
        <p:txBody>
          <a:bodyPr vert="horz" lIns="130055" tIns="65028" rIns="130055" bIns="65028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2112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defTabSz="1300551" rtl="0" eaLnBrk="1" latinLnBrk="0" hangingPunct="1">
        <a:spcBef>
          <a:spcPct val="0"/>
        </a:spcBef>
        <a:buNone/>
        <a:defRPr sz="50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487707" indent="-325138" algn="l" defTabSz="1300551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3400" kern="1200">
          <a:solidFill>
            <a:schemeClr val="tx2"/>
          </a:solidFill>
          <a:latin typeface="+mn-lt"/>
          <a:ea typeface="+mn-ea"/>
          <a:cs typeface="+mn-cs"/>
        </a:defRPr>
      </a:lvl1pPr>
      <a:lvl2pPr marL="910386" indent="-325138" algn="l" defTabSz="1300551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300551" indent="-325138" algn="l" defTabSz="1300551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2600" kern="1200">
          <a:solidFill>
            <a:schemeClr val="tx2"/>
          </a:solidFill>
          <a:latin typeface="+mn-lt"/>
          <a:ea typeface="+mn-ea"/>
          <a:cs typeface="+mn-cs"/>
        </a:defRPr>
      </a:lvl3pPr>
      <a:lvl4pPr marL="1820772" indent="-325138" algn="l" defTabSz="1300551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2300" kern="1200">
          <a:solidFill>
            <a:schemeClr val="tx2"/>
          </a:solidFill>
          <a:latin typeface="+mn-lt"/>
          <a:ea typeface="+mn-ea"/>
          <a:cs typeface="+mn-cs"/>
        </a:defRPr>
      </a:lvl4pPr>
      <a:lvl5pPr marL="2210937" indent="-325138" algn="l" defTabSz="1300551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23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471047" indent="-260110" algn="l" defTabSz="1300551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6pPr>
      <a:lvl7pPr marL="2861212" indent="-260110" algn="l" defTabSz="1300551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7pPr>
      <a:lvl8pPr marL="3121323" indent="-260110" algn="l" defTabSz="1300551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8pPr>
      <a:lvl9pPr marL="3381433" indent="-260110" algn="l" defTabSz="1300551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55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76" algn="l" defTabSz="130055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551" algn="l" defTabSz="130055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827" algn="l" defTabSz="130055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1102" algn="l" defTabSz="130055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1378" algn="l" defTabSz="130055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653" algn="l" defTabSz="130055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929" algn="l" defTabSz="130055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2204" algn="l" defTabSz="130055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12" Type="http://schemas.openxmlformats.org/officeDocument/2006/relationships/image" Target="../media/image18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jpe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28700" y="1998663"/>
            <a:ext cx="10999788" cy="3527425"/>
          </a:xfrm>
        </p:spPr>
        <p:txBody>
          <a:bodyPr/>
          <a:lstStyle/>
          <a:p>
            <a:pPr algn="ctr" eaLnBrk="1" hangingPunct="1"/>
            <a:r>
              <a:rPr lang="en-US" sz="4800" b="0" dirty="0" smtClean="0"/>
              <a:t>ASPERA / </a:t>
            </a:r>
            <a:r>
              <a:rPr lang="en-US" sz="4800" b="0" dirty="0" err="1" smtClean="0"/>
              <a:t>ApPEC</a:t>
            </a:r>
            <a:endParaRPr lang="en-US" sz="4800" dirty="0" smtClean="0"/>
          </a:p>
        </p:txBody>
      </p:sp>
      <p:sp>
        <p:nvSpPr>
          <p:cNvPr id="4099" name="Untertitel 3"/>
          <p:cNvSpPr>
            <a:spLocks noGrp="1"/>
          </p:cNvSpPr>
          <p:nvPr>
            <p:ph type="subTitle" idx="1"/>
          </p:nvPr>
        </p:nvSpPr>
        <p:spPr>
          <a:xfrm>
            <a:off x="1951038" y="6273800"/>
            <a:ext cx="9101137" cy="2492375"/>
          </a:xfrm>
        </p:spPr>
        <p:txBody>
          <a:bodyPr/>
          <a:lstStyle/>
          <a:p>
            <a:pPr eaLnBrk="1" hangingPunct="1"/>
            <a:r>
              <a:rPr lang="en-US" sz="3600" dirty="0" smtClean="0"/>
              <a:t>Thomas Berghöfer</a:t>
            </a:r>
            <a:br>
              <a:rPr lang="en-US" sz="3600" dirty="0" smtClean="0"/>
            </a:br>
            <a:r>
              <a:rPr lang="en-US" sz="3600" dirty="0" smtClean="0"/>
              <a:t>ASPERA Coordinator </a:t>
            </a:r>
            <a:br>
              <a:rPr lang="en-US" sz="3600" dirty="0" smtClean="0"/>
            </a:br>
            <a:r>
              <a:rPr lang="en-US" sz="3600" dirty="0" smtClean="0"/>
              <a:t>BMBF/PT-DESY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●</a:t>
            </a:r>
            <a:r>
              <a:rPr lang="en-US" sz="3600" dirty="0" smtClean="0"/>
              <a:t> Germany</a:t>
            </a:r>
            <a:endParaRPr lang="de-DE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Inhaltsplatzhalter 1"/>
          <p:cNvSpPr>
            <a:spLocks noGrp="1"/>
          </p:cNvSpPr>
          <p:nvPr>
            <p:ph idx="1"/>
          </p:nvPr>
        </p:nvSpPr>
        <p:spPr>
          <a:xfrm>
            <a:off x="776288" y="3582243"/>
            <a:ext cx="11701982" cy="5040560"/>
          </a:xfrm>
        </p:spPr>
        <p:txBody>
          <a:bodyPr/>
          <a:lstStyle/>
          <a:p>
            <a:pPr marL="487363" lvl="1" indent="-487363">
              <a:lnSpc>
                <a:spcPts val="5200"/>
              </a:lnSpc>
              <a:buClr>
                <a:srgbClr val="FF0066"/>
              </a:buClr>
              <a:buFont typeface="Verdana" pitchFamily="34" charset="0"/>
              <a:buChar char="◊"/>
            </a:pPr>
            <a:r>
              <a:rPr lang="de-DE" dirty="0" err="1" smtClean="0">
                <a:latin typeface="+mn-lt"/>
              </a:rPr>
              <a:t>Achievements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of</a:t>
            </a:r>
            <a:r>
              <a:rPr lang="de-DE" dirty="0" smtClean="0">
                <a:latin typeface="+mn-lt"/>
              </a:rPr>
              <a:t> 6.5 </a:t>
            </a:r>
            <a:r>
              <a:rPr lang="de-DE" dirty="0" err="1" smtClean="0">
                <a:latin typeface="+mn-lt"/>
              </a:rPr>
              <a:t>years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of</a:t>
            </a:r>
            <a:r>
              <a:rPr lang="de-DE" dirty="0" smtClean="0">
                <a:latin typeface="+mn-lt"/>
              </a:rPr>
              <a:t> ASPERA</a:t>
            </a:r>
            <a:endParaRPr lang="en-US" dirty="0" smtClean="0">
              <a:latin typeface="+mn-lt"/>
            </a:endParaRPr>
          </a:p>
          <a:p>
            <a:pPr marL="487363" lvl="1" indent="-487363">
              <a:lnSpc>
                <a:spcPts val="5200"/>
              </a:lnSpc>
              <a:buClr>
                <a:srgbClr val="FF0066"/>
              </a:buClr>
              <a:buFont typeface="Verdana" pitchFamily="34" charset="0"/>
              <a:buChar char="◊"/>
            </a:pPr>
            <a:r>
              <a:rPr lang="en-US" dirty="0" smtClean="0">
                <a:latin typeface="+mn-lt"/>
              </a:rPr>
              <a:t>From </a:t>
            </a:r>
            <a:r>
              <a:rPr lang="en-US" dirty="0" err="1">
                <a:latin typeface="+mn-lt"/>
              </a:rPr>
              <a:t>ApPEC</a:t>
            </a:r>
            <a:r>
              <a:rPr lang="en-US" dirty="0">
                <a:latin typeface="+mn-lt"/>
              </a:rPr>
              <a:t> </a:t>
            </a:r>
            <a:r>
              <a:rPr lang="en-US" dirty="0" smtClean="0">
                <a:latin typeface="+mn-lt"/>
              </a:rPr>
              <a:t>with </a:t>
            </a:r>
            <a:r>
              <a:rPr lang="en-US" dirty="0">
                <a:latin typeface="+mn-lt"/>
              </a:rPr>
              <a:t>ASPERA </a:t>
            </a:r>
            <a:r>
              <a:rPr lang="en-US" dirty="0" smtClean="0">
                <a:latin typeface="+mn-lt"/>
              </a:rPr>
              <a:t> to a new </a:t>
            </a:r>
            <a:r>
              <a:rPr lang="en-US" dirty="0" err="1" smtClean="0">
                <a:latin typeface="+mn-lt"/>
              </a:rPr>
              <a:t>ApPEC</a:t>
            </a:r>
            <a:endParaRPr lang="en-US" dirty="0"/>
          </a:p>
          <a:p>
            <a:pPr>
              <a:lnSpc>
                <a:spcPts val="5200"/>
              </a:lnSpc>
              <a:buClr>
                <a:srgbClr val="FF0066"/>
              </a:buClr>
              <a:buFont typeface="Verdana" pitchFamily="34" charset="0"/>
              <a:buChar char="◊"/>
            </a:pPr>
            <a:r>
              <a:rPr lang="de-DE" sz="4000" dirty="0" err="1" smtClean="0"/>
              <a:t>ApPEC</a:t>
            </a:r>
            <a:r>
              <a:rPr lang="de-DE" sz="4000" dirty="0" smtClean="0"/>
              <a:t>:</a:t>
            </a:r>
            <a:br>
              <a:rPr lang="de-DE" sz="4000" dirty="0" smtClean="0"/>
            </a:br>
            <a:r>
              <a:rPr lang="de-DE" sz="4000" dirty="0" smtClean="0"/>
              <a:t>- </a:t>
            </a:r>
            <a:r>
              <a:rPr lang="de-DE" sz="4000" dirty="0" err="1" smtClean="0"/>
              <a:t>what</a:t>
            </a:r>
            <a:r>
              <a:rPr lang="de-DE" sz="4000" dirty="0" smtClean="0"/>
              <a:t> </a:t>
            </a:r>
            <a:r>
              <a:rPr lang="de-DE" sz="4000" dirty="0" err="1" smtClean="0"/>
              <a:t>can</a:t>
            </a:r>
            <a:r>
              <a:rPr lang="de-DE" sz="4000" dirty="0" smtClean="0"/>
              <a:t> E.T. </a:t>
            </a:r>
            <a:r>
              <a:rPr lang="de-DE" sz="4000" dirty="0" err="1" smtClean="0"/>
              <a:t>and</a:t>
            </a:r>
            <a:r>
              <a:rPr lang="de-DE" sz="4000" dirty="0" smtClean="0"/>
              <a:t> </a:t>
            </a:r>
            <a:r>
              <a:rPr lang="de-DE" sz="4000" dirty="0" err="1" smtClean="0"/>
              <a:t>other</a:t>
            </a:r>
            <a:r>
              <a:rPr lang="de-DE" sz="4000" dirty="0" smtClean="0"/>
              <a:t> </a:t>
            </a:r>
            <a:r>
              <a:rPr lang="de-DE" sz="4000" dirty="0" err="1" smtClean="0"/>
              <a:t>projects</a:t>
            </a:r>
            <a:r>
              <a:rPr lang="de-DE" sz="4000" dirty="0" smtClean="0"/>
              <a:t> </a:t>
            </a:r>
            <a:r>
              <a:rPr lang="de-DE" sz="4000" dirty="0" err="1" smtClean="0"/>
              <a:t>expect</a:t>
            </a:r>
            <a:r>
              <a:rPr lang="de-DE" sz="4000" dirty="0" smtClean="0"/>
              <a:t>?</a:t>
            </a:r>
            <a:br>
              <a:rPr lang="de-DE" sz="4000" dirty="0" smtClean="0"/>
            </a:br>
            <a:r>
              <a:rPr lang="de-DE" sz="4000" dirty="0" smtClean="0"/>
              <a:t>- </a:t>
            </a:r>
            <a:r>
              <a:rPr lang="de-DE" sz="4000" dirty="0" err="1" smtClean="0"/>
              <a:t>what</a:t>
            </a:r>
            <a:r>
              <a:rPr lang="de-DE" sz="4000" dirty="0" smtClean="0"/>
              <a:t> </a:t>
            </a:r>
            <a:r>
              <a:rPr lang="de-DE" sz="4000" dirty="0" err="1" smtClean="0"/>
              <a:t>should</a:t>
            </a:r>
            <a:r>
              <a:rPr lang="de-DE" sz="4000" dirty="0" smtClean="0"/>
              <a:t> </a:t>
            </a:r>
            <a:r>
              <a:rPr lang="de-DE" sz="4000" dirty="0" err="1" smtClean="0"/>
              <a:t>we</a:t>
            </a:r>
            <a:r>
              <a:rPr lang="de-DE" sz="4000" dirty="0" smtClean="0"/>
              <a:t> do </a:t>
            </a:r>
            <a:r>
              <a:rPr lang="de-DE" sz="4000" dirty="0" err="1" smtClean="0"/>
              <a:t>together</a:t>
            </a:r>
            <a:r>
              <a:rPr lang="de-DE" sz="4000" dirty="0" smtClean="0"/>
              <a:t>?</a:t>
            </a:r>
            <a:endParaRPr lang="en-US" sz="4000" dirty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749078" y="1422003"/>
            <a:ext cx="10729120" cy="1295747"/>
          </a:xfrm>
        </p:spPr>
        <p:txBody>
          <a:bodyPr/>
          <a:lstStyle/>
          <a:p>
            <a:r>
              <a:rPr lang="de-DE" sz="4000" dirty="0" err="1"/>
              <a:t>Coordinating</a:t>
            </a:r>
            <a:r>
              <a:rPr lang="de-DE" sz="4000" dirty="0"/>
              <a:t> </a:t>
            </a:r>
            <a:r>
              <a:rPr lang="de-DE" sz="4000" dirty="0" err="1"/>
              <a:t>Astroparticle</a:t>
            </a:r>
            <a:r>
              <a:rPr lang="de-DE" sz="4000" dirty="0"/>
              <a:t> </a:t>
            </a:r>
            <a:r>
              <a:rPr lang="de-DE" sz="4000" dirty="0" err="1"/>
              <a:t>Physics</a:t>
            </a:r>
            <a:r>
              <a:rPr lang="de-DE" sz="4000" dirty="0"/>
              <a:t> in Europe</a:t>
            </a:r>
            <a:endParaRPr lang="en-US" sz="4000" dirty="0"/>
          </a:p>
        </p:txBody>
      </p:sp>
      <p:pic>
        <p:nvPicPr>
          <p:cNvPr id="6148" name="Picture 50" descr="cosmic_rays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3003213" cy="139541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923925" y="5937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4" rIns="91428" bIns="45714">
            <a:spAutoFit/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324100" y="990352"/>
            <a:ext cx="11153650" cy="1367755"/>
          </a:xfrm>
        </p:spPr>
        <p:txBody>
          <a:bodyPr/>
          <a:lstStyle/>
          <a:p>
            <a:pPr algn="l" eaLnBrk="1" hangingPunct="1"/>
            <a:r>
              <a:rPr lang="de-DE" sz="4000" dirty="0" err="1"/>
              <a:t>Achievements</a:t>
            </a:r>
            <a:r>
              <a:rPr lang="de-DE" sz="4000" dirty="0"/>
              <a:t> </a:t>
            </a:r>
            <a:r>
              <a:rPr lang="de-DE" sz="4000" dirty="0" err="1"/>
              <a:t>of</a:t>
            </a:r>
            <a:r>
              <a:rPr lang="de-DE" sz="4000" dirty="0"/>
              <a:t> 6.5 </a:t>
            </a:r>
            <a:r>
              <a:rPr lang="de-DE" sz="4000" dirty="0" err="1"/>
              <a:t>years</a:t>
            </a:r>
            <a:r>
              <a:rPr lang="de-DE" sz="4000" dirty="0"/>
              <a:t> </a:t>
            </a:r>
            <a:r>
              <a:rPr lang="de-DE" sz="4000" dirty="0" err="1"/>
              <a:t>of</a:t>
            </a:r>
            <a:r>
              <a:rPr lang="de-DE" sz="4000" dirty="0"/>
              <a:t> ASPERA</a:t>
            </a:r>
            <a:endParaRPr lang="en-US" sz="4000" dirty="0" smtClean="0"/>
          </a:p>
        </p:txBody>
      </p:sp>
      <p:pic>
        <p:nvPicPr>
          <p:cNvPr id="6148" name="Picture 50" descr="cosmic_rays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3003213" cy="139541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923925" y="5937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4" rIns="91428" bIns="45714">
            <a:spAutoFit/>
          </a:bodyPr>
          <a:lstStyle/>
          <a:p>
            <a:endParaRPr lang="fr-FR"/>
          </a:p>
        </p:txBody>
      </p:sp>
      <p:sp>
        <p:nvSpPr>
          <p:cNvPr id="7" name="Inhaltsplatzhalter 1"/>
          <p:cNvSpPr txBox="1">
            <a:spLocks/>
          </p:cNvSpPr>
          <p:nvPr/>
        </p:nvSpPr>
        <p:spPr bwMode="auto">
          <a:xfrm>
            <a:off x="596950" y="1998067"/>
            <a:ext cx="11880800" cy="7488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87363" indent="-487363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•"/>
              <a:defRPr sz="4400">
                <a:solidFill>
                  <a:srgbClr val="015C94"/>
                </a:solidFill>
                <a:latin typeface="+mn-lt"/>
                <a:ea typeface="+mn-ea"/>
                <a:cs typeface="+mn-cs"/>
              </a:defRPr>
            </a:lvl1pPr>
            <a:lvl2pPr marL="1057275" indent="-406400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–"/>
              <a:defRPr sz="4000">
                <a:solidFill>
                  <a:srgbClr val="015C94"/>
                </a:solidFill>
                <a:latin typeface="Comic Sans MS" pitchFamily="66" charset="0"/>
              </a:defRPr>
            </a:lvl2pPr>
            <a:lvl3pPr marL="1625600" indent="-325438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•"/>
              <a:defRPr sz="3600">
                <a:solidFill>
                  <a:srgbClr val="015C94"/>
                </a:solidFill>
                <a:latin typeface="Comic Sans MS" pitchFamily="66" charset="0"/>
              </a:defRPr>
            </a:lvl3pPr>
            <a:lvl4pPr marL="2276475" indent="-325438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–"/>
              <a:defRPr sz="3200">
                <a:solidFill>
                  <a:srgbClr val="015C94"/>
                </a:solidFill>
                <a:latin typeface="Comic Sans MS" pitchFamily="66" charset="0"/>
              </a:defRPr>
            </a:lvl4pPr>
            <a:lvl5pPr marL="2925763" indent="-325438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5pPr>
            <a:lvl6pPr marL="3382963" indent="-325438" algn="l" defTabSz="1300163" rtl="0" fontAlgn="base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6pPr>
            <a:lvl7pPr marL="3840163" indent="-325438" algn="l" defTabSz="1300163" rtl="0" fontAlgn="base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7pPr>
            <a:lvl8pPr marL="4297363" indent="-325438" algn="l" defTabSz="1300163" rtl="0" fontAlgn="base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8pPr>
            <a:lvl9pPr marL="4754563" indent="-325438" algn="l" defTabSz="1300163" rtl="0" fontAlgn="base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9pPr>
          </a:lstStyle>
          <a:p>
            <a:pPr marL="487363" lvl="1" indent="-487363">
              <a:lnSpc>
                <a:spcPts val="7000"/>
              </a:lnSpc>
              <a:buClr>
                <a:srgbClr val="FF0066"/>
              </a:buClr>
              <a:buFont typeface="Verdana" pitchFamily="34" charset="0"/>
              <a:buChar char="◊"/>
            </a:pPr>
            <a:r>
              <a:rPr lang="de-DE" sz="3600" dirty="0" smtClean="0">
                <a:latin typeface="+mn-lt"/>
              </a:rPr>
              <a:t>ASPERA-1:				2006-2009</a:t>
            </a:r>
            <a:br>
              <a:rPr lang="de-DE" sz="3600" dirty="0" smtClean="0">
                <a:latin typeface="+mn-lt"/>
              </a:rPr>
            </a:br>
            <a:r>
              <a:rPr lang="de-DE" sz="3200" dirty="0" smtClean="0">
                <a:latin typeface="+mn-lt"/>
              </a:rPr>
              <a:t>- </a:t>
            </a:r>
            <a:r>
              <a:rPr lang="de-DE" sz="3200" dirty="0" err="1" smtClean="0">
                <a:latin typeface="+mn-lt"/>
              </a:rPr>
              <a:t>networking</a:t>
            </a:r>
            <a:r>
              <a:rPr lang="de-DE" sz="3200" dirty="0" smtClean="0">
                <a:latin typeface="+mn-lt"/>
              </a:rPr>
              <a:t> </a:t>
            </a:r>
            <a:r>
              <a:rPr lang="de-DE" sz="3200" dirty="0" err="1" smtClean="0">
                <a:latin typeface="+mn-lt"/>
              </a:rPr>
              <a:t>of</a:t>
            </a:r>
            <a:r>
              <a:rPr lang="de-DE" sz="3200" dirty="0" smtClean="0">
                <a:latin typeface="+mn-lt"/>
              </a:rPr>
              <a:t> </a:t>
            </a:r>
            <a:r>
              <a:rPr lang="de-DE" sz="3200" dirty="0" err="1" smtClean="0">
                <a:latin typeface="+mn-lt"/>
              </a:rPr>
              <a:t>funding</a:t>
            </a:r>
            <a:r>
              <a:rPr lang="de-DE" sz="3200" dirty="0" smtClean="0">
                <a:latin typeface="+mn-lt"/>
              </a:rPr>
              <a:t> </a:t>
            </a:r>
            <a:r>
              <a:rPr lang="de-DE" sz="3200" dirty="0" err="1" smtClean="0">
                <a:latin typeface="+mn-lt"/>
              </a:rPr>
              <a:t>agencies</a:t>
            </a:r>
            <a:r>
              <a:rPr lang="de-DE" sz="3200" dirty="0" smtClean="0">
                <a:latin typeface="+mn-lt"/>
              </a:rPr>
              <a:t> in Europe</a:t>
            </a:r>
            <a:br>
              <a:rPr lang="de-DE" sz="3200" dirty="0" smtClean="0">
                <a:latin typeface="+mn-lt"/>
              </a:rPr>
            </a:br>
            <a:r>
              <a:rPr lang="de-DE" sz="3200" dirty="0" smtClean="0">
                <a:latin typeface="+mn-lt"/>
              </a:rPr>
              <a:t>- </a:t>
            </a:r>
            <a:r>
              <a:rPr lang="de-DE" sz="3200" dirty="0" err="1" smtClean="0">
                <a:latin typeface="+mn-lt"/>
              </a:rPr>
              <a:t>derived</a:t>
            </a:r>
            <a:r>
              <a:rPr lang="de-DE" sz="3200" dirty="0" smtClean="0">
                <a:latin typeface="+mn-lt"/>
              </a:rPr>
              <a:t> a </a:t>
            </a:r>
            <a:r>
              <a:rPr lang="de-DE" sz="3200" dirty="0" err="1" smtClean="0">
                <a:latin typeface="+mn-lt"/>
              </a:rPr>
              <a:t>status</a:t>
            </a:r>
            <a:r>
              <a:rPr lang="de-DE" sz="3200" dirty="0" smtClean="0">
                <a:latin typeface="+mn-lt"/>
              </a:rPr>
              <a:t> in </a:t>
            </a:r>
            <a:r>
              <a:rPr lang="de-DE" sz="3200" dirty="0" err="1" smtClean="0">
                <a:latin typeface="+mn-lt"/>
              </a:rPr>
              <a:t>methodology</a:t>
            </a:r>
            <a:r>
              <a:rPr lang="de-DE" sz="3200" dirty="0" smtClean="0">
                <a:latin typeface="+mn-lt"/>
              </a:rPr>
              <a:t> </a:t>
            </a:r>
            <a:r>
              <a:rPr lang="de-DE" sz="3200" dirty="0" err="1" smtClean="0">
                <a:latin typeface="+mn-lt"/>
              </a:rPr>
              <a:t>and</a:t>
            </a:r>
            <a:r>
              <a:rPr lang="de-DE" sz="3200" dirty="0">
                <a:latin typeface="+mn-lt"/>
              </a:rPr>
              <a:t> </a:t>
            </a:r>
            <a:r>
              <a:rPr lang="de-DE" sz="3200" dirty="0" err="1" smtClean="0">
                <a:latin typeface="+mn-lt"/>
              </a:rPr>
              <a:t>funding</a:t>
            </a:r>
            <a:r>
              <a:rPr lang="de-DE" sz="3200" dirty="0" smtClean="0">
                <a:latin typeface="+mn-lt"/>
              </a:rPr>
              <a:t> in </a:t>
            </a:r>
            <a:r>
              <a:rPr lang="de-DE" sz="3200" dirty="0" err="1" smtClean="0">
                <a:latin typeface="+mn-lt"/>
              </a:rPr>
              <a:t>ApP</a:t>
            </a:r>
            <a:r>
              <a:rPr lang="de-DE" sz="3200" dirty="0" smtClean="0">
                <a:latin typeface="+mn-lt"/>
              </a:rPr>
              <a:t/>
            </a:r>
            <a:br>
              <a:rPr lang="de-DE" sz="3200" dirty="0" smtClean="0">
                <a:latin typeface="+mn-lt"/>
              </a:rPr>
            </a:br>
            <a:r>
              <a:rPr lang="de-DE" sz="3200" dirty="0" smtClean="0">
                <a:latin typeface="+mn-lt"/>
              </a:rPr>
              <a:t>- </a:t>
            </a:r>
            <a:r>
              <a:rPr lang="de-DE" sz="3200" dirty="0" err="1" smtClean="0">
                <a:latin typeface="+mn-lt"/>
              </a:rPr>
              <a:t>first</a:t>
            </a:r>
            <a:r>
              <a:rPr lang="de-DE" sz="3200" dirty="0" smtClean="0">
                <a:latin typeface="+mn-lt"/>
              </a:rPr>
              <a:t> European </a:t>
            </a:r>
            <a:r>
              <a:rPr lang="de-DE" sz="3200" dirty="0" err="1" smtClean="0">
                <a:latin typeface="+mn-lt"/>
              </a:rPr>
              <a:t>roadmap</a:t>
            </a:r>
            <a:r>
              <a:rPr lang="de-DE" sz="3200" dirty="0" smtClean="0">
                <a:latin typeface="+mn-lt"/>
              </a:rPr>
              <a:t> in </a:t>
            </a:r>
            <a:r>
              <a:rPr lang="de-DE" sz="3200" dirty="0" err="1" smtClean="0">
                <a:latin typeface="+mn-lt"/>
              </a:rPr>
              <a:t>ApP</a:t>
            </a:r>
            <a:r>
              <a:rPr lang="de-DE" sz="3200" dirty="0" smtClean="0">
                <a:latin typeface="+mn-lt"/>
              </a:rPr>
              <a:t/>
            </a:r>
            <a:br>
              <a:rPr lang="de-DE" sz="3200" dirty="0" smtClean="0">
                <a:latin typeface="+mn-lt"/>
              </a:rPr>
            </a:br>
            <a:r>
              <a:rPr lang="de-DE" sz="3200" dirty="0" smtClean="0">
                <a:latin typeface="+mn-lt"/>
              </a:rPr>
              <a:t>- </a:t>
            </a:r>
            <a:r>
              <a:rPr lang="de-DE" sz="3200" dirty="0" err="1" smtClean="0">
                <a:latin typeface="+mn-lt"/>
              </a:rPr>
              <a:t>first</a:t>
            </a:r>
            <a:r>
              <a:rPr lang="de-DE" sz="3200" dirty="0" smtClean="0">
                <a:latin typeface="+mn-lt"/>
              </a:rPr>
              <a:t> </a:t>
            </a:r>
            <a:r>
              <a:rPr lang="de-DE" sz="3200" dirty="0" err="1" smtClean="0">
                <a:latin typeface="+mn-lt"/>
              </a:rPr>
              <a:t>common</a:t>
            </a:r>
            <a:r>
              <a:rPr lang="de-DE" sz="3200" dirty="0" smtClean="0">
                <a:latin typeface="+mn-lt"/>
              </a:rPr>
              <a:t> </a:t>
            </a:r>
            <a:r>
              <a:rPr lang="de-DE" sz="3200" dirty="0" err="1" smtClean="0">
                <a:latin typeface="+mn-lt"/>
              </a:rPr>
              <a:t>call</a:t>
            </a:r>
            <a:r>
              <a:rPr lang="de-DE" sz="3200" dirty="0" smtClean="0">
                <a:latin typeface="+mn-lt"/>
              </a:rPr>
              <a:t/>
            </a:r>
            <a:br>
              <a:rPr lang="de-DE" sz="3200" dirty="0" smtClean="0">
                <a:latin typeface="+mn-lt"/>
              </a:rPr>
            </a:br>
            <a:endParaRPr lang="de-DE" sz="3200" dirty="0" smtClean="0">
              <a:latin typeface="+mn-lt"/>
            </a:endParaRPr>
          </a:p>
          <a:p>
            <a:pPr marL="487363" lvl="1" indent="-487363">
              <a:lnSpc>
                <a:spcPts val="5200"/>
              </a:lnSpc>
              <a:buClr>
                <a:srgbClr val="FF0066"/>
              </a:buClr>
              <a:buFont typeface="Verdana" pitchFamily="34" charset="0"/>
              <a:buChar char="◊"/>
            </a:pPr>
            <a:r>
              <a:rPr lang="de-DE" sz="3600" dirty="0" smtClean="0">
                <a:latin typeface="+mn-lt"/>
              </a:rPr>
              <a:t>ASPERA-2:				2009 – 2012</a:t>
            </a:r>
            <a:endParaRPr lang="de-DE" sz="32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619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50" descr="cosmic_rays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3003213" cy="139541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923925" y="5937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4" rIns="91428" bIns="45714">
            <a:spAutoFit/>
          </a:bodyPr>
          <a:lstStyle/>
          <a:p>
            <a:endParaRPr lang="fr-FR"/>
          </a:p>
        </p:txBody>
      </p:sp>
      <p:pic>
        <p:nvPicPr>
          <p:cNvPr id="6" name="Picture 7" descr="aspera-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57190" y="209371"/>
            <a:ext cx="9407747" cy="942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 rot="16200000">
            <a:off x="-803871" y="5199090"/>
            <a:ext cx="4601447" cy="1367755"/>
          </a:xfrm>
        </p:spPr>
        <p:txBody>
          <a:bodyPr/>
          <a:lstStyle/>
          <a:p>
            <a:pPr algn="l" eaLnBrk="1" hangingPunct="1"/>
            <a:r>
              <a:rPr lang="de-DE" sz="4800" dirty="0" smtClean="0"/>
              <a:t>ASPERA-2 </a:t>
            </a:r>
            <a:r>
              <a:rPr lang="de-DE" sz="4800" dirty="0" err="1" smtClean="0"/>
              <a:t>programme</a:t>
            </a:r>
            <a:endParaRPr lang="en-US" sz="4800" dirty="0" smtClean="0"/>
          </a:p>
        </p:txBody>
      </p:sp>
    </p:spTree>
    <p:extLst>
      <p:ext uri="{BB962C8B-B14F-4D97-AF65-F5344CB8AC3E}">
        <p14:creationId xmlns:p14="http://schemas.microsoft.com/office/powerpoint/2010/main" xmlns="" val="127522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aspera_2006-0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4232"/>
            <a:ext cx="13003213" cy="93683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57650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aspera_2011-1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4232"/>
            <a:ext cx="13003213" cy="93683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77836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erghoef\Desktop\OwnCloud\Talks\Figures\TOP10\TOP10_Seite_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192" y="1531869"/>
            <a:ext cx="2367734" cy="334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berghoef\Desktop\OwnCloud\Talks\Figures\TOP10\TOP10_Seite_0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45976" y="1531869"/>
            <a:ext cx="2367734" cy="334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berghoef\Desktop\OwnCloud\Talks\Figures\TOP10\TOP10_Seite_0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32786" y="1531869"/>
            <a:ext cx="2367734" cy="334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berghoef\Desktop\OwnCloud\Talks\Figures\TOP10\TOP10_Seite_0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9381" y="1531869"/>
            <a:ext cx="2367734" cy="334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berghoef\Desktop\OwnCloud\Talks\Figures\TOP10\TOP10_Seite_08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02571" y="1531871"/>
            <a:ext cx="2372442" cy="334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berghoef\Desktop\OwnCloud\Talks\Figures\TOP10\TOP10_Seite_1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88230" y="5745656"/>
            <a:ext cx="2367734" cy="334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berghoef\Desktop\OwnCloud\Talks\Figures\TOP10\TOP10_Seite_0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6721" y="5745656"/>
            <a:ext cx="2366873" cy="334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berghoef\Desktop\OwnCloud\Talks\Figures\TOP10\TOP10_Seite_0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58952" y="5745656"/>
            <a:ext cx="2367734" cy="334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berghoef\Desktop\OwnCloud\Talks\Figures\TOP10\TOP10_Seite_06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02044" y="5745656"/>
            <a:ext cx="2367734" cy="334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berghoef\Desktop\OwnCloud\Talks\Figures\TOP10\TOP10_Seite_07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45137" y="5745656"/>
            <a:ext cx="2367734" cy="334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295874" y="4878386"/>
            <a:ext cx="2015246" cy="500658"/>
          </a:xfrm>
          <a:prstGeom prst="rect">
            <a:avLst/>
          </a:prstGeom>
          <a:noFill/>
        </p:spPr>
        <p:txBody>
          <a:bodyPr wrap="none" lIns="130055" tIns="65028" rIns="130055" bIns="65028" rtlCol="0">
            <a:spAutoFit/>
          </a:bodyPr>
          <a:lstStyle/>
          <a:p>
            <a:r>
              <a:rPr lang="de-DE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Roadmap 1</a:t>
            </a:r>
            <a:endParaRPr lang="en-US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36" name="Picture 12" descr="C:\Users\berghoef\Desktop\OwnCloud\Talks\Figures\ASPERAlogo_border.gif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3197" y="74503"/>
            <a:ext cx="1002206" cy="1334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feld 14"/>
          <p:cNvSpPr txBox="1"/>
          <p:nvPr/>
        </p:nvSpPr>
        <p:spPr>
          <a:xfrm>
            <a:off x="2852467" y="4878388"/>
            <a:ext cx="2015246" cy="500658"/>
          </a:xfrm>
          <a:prstGeom prst="rect">
            <a:avLst/>
          </a:prstGeom>
          <a:noFill/>
        </p:spPr>
        <p:txBody>
          <a:bodyPr wrap="none" lIns="130055" tIns="65028" rIns="130055" bIns="65028" rtlCol="0">
            <a:spAutoFit/>
          </a:bodyPr>
          <a:lstStyle/>
          <a:p>
            <a:r>
              <a:rPr lang="de-DE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Roadmap 2</a:t>
            </a:r>
            <a:endParaRPr lang="en-US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5408182" y="4878386"/>
            <a:ext cx="2015246" cy="500658"/>
          </a:xfrm>
          <a:prstGeom prst="rect">
            <a:avLst/>
          </a:prstGeom>
          <a:noFill/>
        </p:spPr>
        <p:txBody>
          <a:bodyPr wrap="none" lIns="130055" tIns="65028" rIns="130055" bIns="65028" rtlCol="0">
            <a:spAutoFit/>
          </a:bodyPr>
          <a:lstStyle/>
          <a:p>
            <a:r>
              <a:rPr lang="de-DE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Roadmap 3</a:t>
            </a:r>
            <a:endParaRPr lang="en-US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8306159" y="4878388"/>
            <a:ext cx="1371928" cy="500658"/>
          </a:xfrm>
          <a:prstGeom prst="rect">
            <a:avLst/>
          </a:prstGeom>
          <a:noFill/>
        </p:spPr>
        <p:txBody>
          <a:bodyPr wrap="none" lIns="130055" tIns="65028" rIns="130055" bIns="65028" rtlCol="0">
            <a:spAutoFit/>
          </a:bodyPr>
          <a:lstStyle/>
          <a:p>
            <a:r>
              <a:rPr lang="de-DE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Census</a:t>
            </a:r>
            <a:endParaRPr lang="en-US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10519454" y="4878386"/>
            <a:ext cx="2024351" cy="500658"/>
          </a:xfrm>
          <a:prstGeom prst="rect">
            <a:avLst/>
          </a:prstGeom>
          <a:noFill/>
        </p:spPr>
        <p:txBody>
          <a:bodyPr wrap="none" lIns="130055" tIns="65028" rIns="130055" bIns="65028" rtlCol="0">
            <a:spAutoFit/>
          </a:bodyPr>
          <a:lstStyle/>
          <a:p>
            <a:r>
              <a:rPr lang="de-DE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Networking</a:t>
            </a:r>
            <a:endParaRPr lang="en-US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767650" y="9091574"/>
            <a:ext cx="1124681" cy="500658"/>
          </a:xfrm>
          <a:prstGeom prst="rect">
            <a:avLst/>
          </a:prstGeom>
          <a:noFill/>
        </p:spPr>
        <p:txBody>
          <a:bodyPr wrap="none" lIns="130055" tIns="65028" rIns="130055" bIns="65028" rtlCol="0">
            <a:spAutoFit/>
          </a:bodyPr>
          <a:lstStyle/>
          <a:p>
            <a:r>
              <a:rPr lang="de-DE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ATF 1</a:t>
            </a:r>
            <a:endParaRPr lang="en-US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3350410" y="9092173"/>
            <a:ext cx="1124681" cy="500658"/>
          </a:xfrm>
          <a:prstGeom prst="rect">
            <a:avLst/>
          </a:prstGeom>
          <a:noFill/>
        </p:spPr>
        <p:txBody>
          <a:bodyPr wrap="none" lIns="130055" tIns="65028" rIns="130055" bIns="65028" rtlCol="0">
            <a:spAutoFit/>
          </a:bodyPr>
          <a:lstStyle/>
          <a:p>
            <a:r>
              <a:rPr lang="de-DE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ATF 2</a:t>
            </a:r>
            <a:endParaRPr lang="en-US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5880839" y="9092173"/>
            <a:ext cx="1124681" cy="500658"/>
          </a:xfrm>
          <a:prstGeom prst="rect">
            <a:avLst/>
          </a:prstGeom>
          <a:noFill/>
        </p:spPr>
        <p:txBody>
          <a:bodyPr wrap="none" lIns="130055" tIns="65028" rIns="130055" bIns="65028" rtlCol="0">
            <a:spAutoFit/>
          </a:bodyPr>
          <a:lstStyle/>
          <a:p>
            <a:r>
              <a:rPr lang="de-DE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ATF 3</a:t>
            </a:r>
            <a:endParaRPr lang="en-US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8089438" y="9089971"/>
            <a:ext cx="1781015" cy="500658"/>
          </a:xfrm>
          <a:prstGeom prst="rect">
            <a:avLst/>
          </a:prstGeom>
          <a:noFill/>
        </p:spPr>
        <p:txBody>
          <a:bodyPr wrap="none" lIns="130055" tIns="65028" rIns="130055" bIns="65028" rtlCol="0">
            <a:spAutoFit/>
          </a:bodyPr>
          <a:lstStyle/>
          <a:p>
            <a:r>
              <a:rPr lang="de-DE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Synergies</a:t>
            </a:r>
            <a:endParaRPr lang="en-US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10705238" y="9099874"/>
            <a:ext cx="1676499" cy="500658"/>
          </a:xfrm>
          <a:prstGeom prst="rect">
            <a:avLst/>
          </a:prstGeom>
          <a:noFill/>
        </p:spPr>
        <p:txBody>
          <a:bodyPr wrap="none" lIns="130055" tIns="65028" rIns="130055" bIns="65028" rtlCol="0">
            <a:spAutoFit/>
          </a:bodyPr>
          <a:lstStyle/>
          <a:p>
            <a:r>
              <a:rPr lang="de-DE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Outreach</a:t>
            </a:r>
            <a:endParaRPr lang="en-US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05975" y="341883"/>
            <a:ext cx="11747078" cy="1317856"/>
          </a:xfrm>
        </p:spPr>
        <p:txBody>
          <a:bodyPr>
            <a:normAutofit/>
          </a:bodyPr>
          <a:lstStyle/>
          <a:p>
            <a:r>
              <a:rPr lang="de-DE" sz="4400" dirty="0" err="1">
                <a:solidFill>
                  <a:srgbClr val="015C9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Broschures</a:t>
            </a:r>
            <a:r>
              <a:rPr lang="de-DE" sz="4400" dirty="0">
                <a:solidFill>
                  <a:srgbClr val="015C9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– TOP10</a:t>
            </a:r>
            <a:endParaRPr lang="en-US" sz="4400" dirty="0">
              <a:solidFill>
                <a:srgbClr val="015C9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885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50" descr="cosmic_rays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3003213" cy="139541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923925" y="5937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4" rIns="91428" bIns="45714">
            <a:spAutoFit/>
          </a:bodyPr>
          <a:lstStyle/>
          <a:p>
            <a:endParaRPr lang="fr-FR"/>
          </a:p>
        </p:txBody>
      </p:sp>
      <p:sp>
        <p:nvSpPr>
          <p:cNvPr id="7" name="Inhaltsplatzhalter 1"/>
          <p:cNvSpPr txBox="1">
            <a:spLocks/>
          </p:cNvSpPr>
          <p:nvPr/>
        </p:nvSpPr>
        <p:spPr bwMode="auto">
          <a:xfrm>
            <a:off x="813494" y="1926059"/>
            <a:ext cx="11880800" cy="7488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87363" indent="-487363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•"/>
              <a:defRPr sz="4400">
                <a:solidFill>
                  <a:srgbClr val="015C94"/>
                </a:solidFill>
                <a:latin typeface="+mn-lt"/>
                <a:ea typeface="+mn-ea"/>
                <a:cs typeface="+mn-cs"/>
              </a:defRPr>
            </a:lvl1pPr>
            <a:lvl2pPr marL="1057275" indent="-406400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–"/>
              <a:defRPr sz="4000">
                <a:solidFill>
                  <a:srgbClr val="015C94"/>
                </a:solidFill>
                <a:latin typeface="Comic Sans MS" pitchFamily="66" charset="0"/>
              </a:defRPr>
            </a:lvl2pPr>
            <a:lvl3pPr marL="1625600" indent="-325438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•"/>
              <a:defRPr sz="3600">
                <a:solidFill>
                  <a:srgbClr val="015C94"/>
                </a:solidFill>
                <a:latin typeface="Comic Sans MS" pitchFamily="66" charset="0"/>
              </a:defRPr>
            </a:lvl3pPr>
            <a:lvl4pPr marL="2276475" indent="-325438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–"/>
              <a:defRPr sz="3200">
                <a:solidFill>
                  <a:srgbClr val="015C94"/>
                </a:solidFill>
                <a:latin typeface="Comic Sans MS" pitchFamily="66" charset="0"/>
              </a:defRPr>
            </a:lvl4pPr>
            <a:lvl5pPr marL="2925763" indent="-325438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5pPr>
            <a:lvl6pPr marL="3382963" indent="-325438" algn="l" defTabSz="1300163" rtl="0" fontAlgn="base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6pPr>
            <a:lvl7pPr marL="3840163" indent="-325438" algn="l" defTabSz="1300163" rtl="0" fontAlgn="base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7pPr>
            <a:lvl8pPr marL="4297363" indent="-325438" algn="l" defTabSz="1300163" rtl="0" fontAlgn="base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8pPr>
            <a:lvl9pPr marL="4754563" indent="-325438" algn="l" defTabSz="1300163" rtl="0" fontAlgn="base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9pPr>
          </a:lstStyle>
          <a:p>
            <a:pPr marL="487363" lvl="1" indent="-487363">
              <a:lnSpc>
                <a:spcPts val="5000"/>
              </a:lnSpc>
              <a:buClr>
                <a:srgbClr val="FF0066"/>
              </a:buClr>
              <a:buFont typeface="Verdana" pitchFamily="34" charset="0"/>
              <a:buChar char="◊"/>
            </a:pPr>
            <a:r>
              <a:rPr lang="de-DE" sz="3600" dirty="0" smtClean="0">
                <a:latin typeface="+mn-lt"/>
              </a:rPr>
              <a:t>Networking </a:t>
            </a:r>
            <a:r>
              <a:rPr lang="de-DE" sz="3600" dirty="0" err="1" smtClean="0">
                <a:latin typeface="+mn-lt"/>
              </a:rPr>
              <a:t>of</a:t>
            </a:r>
            <a:r>
              <a:rPr lang="de-DE" sz="3600" dirty="0" smtClean="0">
                <a:latin typeface="+mn-lt"/>
              </a:rPr>
              <a:t> 24 </a:t>
            </a:r>
            <a:r>
              <a:rPr lang="de-DE" sz="3600" dirty="0" err="1" smtClean="0">
                <a:latin typeface="+mn-lt"/>
              </a:rPr>
              <a:t>partner</a:t>
            </a:r>
            <a:r>
              <a:rPr lang="de-DE" sz="3600" dirty="0" smtClean="0">
                <a:latin typeface="+mn-lt"/>
              </a:rPr>
              <a:t> in 19 countries</a:t>
            </a:r>
          </a:p>
          <a:p>
            <a:pPr marL="487363" lvl="1" indent="-487363">
              <a:lnSpc>
                <a:spcPts val="5000"/>
              </a:lnSpc>
              <a:buClr>
                <a:srgbClr val="FF0066"/>
              </a:buClr>
              <a:buFont typeface="Verdana" pitchFamily="34" charset="0"/>
              <a:buChar char="◊"/>
            </a:pPr>
            <a:r>
              <a:rPr lang="de-DE" sz="3600" dirty="0" smtClean="0">
                <a:latin typeface="+mn-lt"/>
              </a:rPr>
              <a:t>Links </a:t>
            </a:r>
            <a:r>
              <a:rPr lang="de-DE" sz="3600" dirty="0" err="1" smtClean="0">
                <a:latin typeface="+mn-lt"/>
              </a:rPr>
              <a:t>to</a:t>
            </a:r>
            <a:r>
              <a:rPr lang="de-DE" sz="3600" dirty="0" smtClean="0">
                <a:latin typeface="+mn-lt"/>
              </a:rPr>
              <a:t> </a:t>
            </a:r>
            <a:r>
              <a:rPr lang="de-DE" sz="3600" dirty="0" err="1" smtClean="0">
                <a:latin typeface="+mn-lt"/>
              </a:rPr>
              <a:t>essentially</a:t>
            </a:r>
            <a:r>
              <a:rPr lang="de-DE" sz="3600" dirty="0" smtClean="0">
                <a:latin typeface="+mn-lt"/>
              </a:rPr>
              <a:t> all global </a:t>
            </a:r>
            <a:r>
              <a:rPr lang="de-DE" sz="3600" dirty="0" err="1" smtClean="0">
                <a:latin typeface="+mn-lt"/>
              </a:rPr>
              <a:t>players</a:t>
            </a:r>
            <a:r>
              <a:rPr lang="de-DE" sz="3600" dirty="0" smtClean="0">
                <a:latin typeface="+mn-lt"/>
              </a:rPr>
              <a:t> (APIF)</a:t>
            </a:r>
          </a:p>
          <a:p>
            <a:pPr marL="487363" lvl="1" indent="-487363">
              <a:lnSpc>
                <a:spcPts val="5000"/>
              </a:lnSpc>
              <a:buClr>
                <a:srgbClr val="FF0066"/>
              </a:buClr>
              <a:buFont typeface="Verdana" pitchFamily="34" charset="0"/>
              <a:buChar char="◊"/>
            </a:pPr>
            <a:r>
              <a:rPr lang="de-DE" sz="3600" dirty="0" smtClean="0">
                <a:latin typeface="+mn-lt"/>
              </a:rPr>
              <a:t>3 </a:t>
            </a:r>
            <a:r>
              <a:rPr lang="de-DE" sz="3600" dirty="0" err="1" smtClean="0">
                <a:latin typeface="+mn-lt"/>
              </a:rPr>
              <a:t>common</a:t>
            </a:r>
            <a:r>
              <a:rPr lang="de-DE" sz="3600" dirty="0" smtClean="0">
                <a:latin typeface="+mn-lt"/>
              </a:rPr>
              <a:t> </a:t>
            </a:r>
            <a:r>
              <a:rPr lang="de-DE" sz="3600" dirty="0" err="1" smtClean="0">
                <a:latin typeface="+mn-lt"/>
              </a:rPr>
              <a:t>calls</a:t>
            </a:r>
            <a:r>
              <a:rPr lang="de-DE" sz="3600" dirty="0">
                <a:latin typeface="+mn-lt"/>
              </a:rPr>
              <a:t> </a:t>
            </a:r>
            <a:r>
              <a:rPr lang="de-DE" sz="3600" dirty="0" smtClean="0">
                <a:latin typeface="+mn-lt"/>
              </a:rPr>
              <a:t>(3rd on GW </a:t>
            </a:r>
            <a:r>
              <a:rPr lang="de-DE" sz="3600" dirty="0" err="1" smtClean="0">
                <a:latin typeface="+mn-lt"/>
              </a:rPr>
              <a:t>and</a:t>
            </a:r>
            <a:r>
              <a:rPr lang="de-DE" sz="3600" dirty="0" smtClean="0">
                <a:latin typeface="+mn-lt"/>
              </a:rPr>
              <a:t> Neutrinos)</a:t>
            </a:r>
          </a:p>
          <a:p>
            <a:pPr marL="487363" lvl="1" indent="-487363">
              <a:lnSpc>
                <a:spcPts val="5000"/>
              </a:lnSpc>
              <a:buClr>
                <a:srgbClr val="FF0066"/>
              </a:buClr>
              <a:buFont typeface="Verdana" pitchFamily="34" charset="0"/>
              <a:buChar char="◊"/>
            </a:pPr>
            <a:r>
              <a:rPr lang="de-DE" sz="3600" dirty="0" smtClean="0">
                <a:latin typeface="+mn-lt"/>
              </a:rPr>
              <a:t>Links </a:t>
            </a:r>
            <a:r>
              <a:rPr lang="de-DE" sz="3600" dirty="0" err="1" smtClean="0">
                <a:latin typeface="+mn-lt"/>
              </a:rPr>
              <a:t>to</a:t>
            </a:r>
            <a:r>
              <a:rPr lang="de-DE" sz="3600" dirty="0" smtClean="0">
                <a:latin typeface="+mn-lt"/>
              </a:rPr>
              <a:t> </a:t>
            </a:r>
            <a:r>
              <a:rPr lang="de-DE" sz="3600" dirty="0" err="1" smtClean="0">
                <a:latin typeface="+mn-lt"/>
              </a:rPr>
              <a:t>industry</a:t>
            </a:r>
            <a:endParaRPr lang="de-DE" sz="3600" dirty="0" smtClean="0">
              <a:latin typeface="+mn-lt"/>
            </a:endParaRPr>
          </a:p>
          <a:p>
            <a:pPr marL="487363" lvl="1" indent="-487363">
              <a:lnSpc>
                <a:spcPts val="5000"/>
              </a:lnSpc>
              <a:buClr>
                <a:srgbClr val="FF0066"/>
              </a:buClr>
              <a:buFont typeface="Verdana" pitchFamily="34" charset="0"/>
              <a:buChar char="◊"/>
            </a:pPr>
            <a:r>
              <a:rPr lang="de-DE" sz="3600" dirty="0" smtClean="0">
                <a:latin typeface="+mn-lt"/>
              </a:rPr>
              <a:t>Links </a:t>
            </a:r>
            <a:r>
              <a:rPr lang="de-DE" sz="3600" dirty="0" err="1" smtClean="0">
                <a:latin typeface="+mn-lt"/>
              </a:rPr>
              <a:t>to</a:t>
            </a:r>
            <a:r>
              <a:rPr lang="de-DE" sz="3600" dirty="0" smtClean="0">
                <a:latin typeface="+mn-lt"/>
              </a:rPr>
              <a:t> </a:t>
            </a:r>
            <a:r>
              <a:rPr lang="de-DE" sz="3600" dirty="0" err="1" smtClean="0">
                <a:latin typeface="+mn-lt"/>
              </a:rPr>
              <a:t>other</a:t>
            </a:r>
            <a:r>
              <a:rPr lang="de-DE" sz="3600" dirty="0" smtClean="0">
                <a:latin typeface="+mn-lt"/>
              </a:rPr>
              <a:t> </a:t>
            </a:r>
            <a:r>
              <a:rPr lang="de-DE" sz="3600" dirty="0" err="1" smtClean="0">
                <a:latin typeface="+mn-lt"/>
              </a:rPr>
              <a:t>scientific</a:t>
            </a:r>
            <a:r>
              <a:rPr lang="de-DE" sz="3600" dirty="0" smtClean="0">
                <a:latin typeface="+mn-lt"/>
              </a:rPr>
              <a:t> </a:t>
            </a:r>
            <a:r>
              <a:rPr lang="de-DE" sz="3600" dirty="0" err="1" smtClean="0">
                <a:latin typeface="+mn-lt"/>
              </a:rPr>
              <a:t>domains</a:t>
            </a:r>
            <a:endParaRPr lang="de-DE" sz="3600" dirty="0" smtClean="0">
              <a:latin typeface="+mn-lt"/>
            </a:endParaRPr>
          </a:p>
          <a:p>
            <a:pPr marL="487363" lvl="1" indent="-487363">
              <a:lnSpc>
                <a:spcPts val="5000"/>
              </a:lnSpc>
              <a:buClr>
                <a:srgbClr val="FF0066"/>
              </a:buClr>
              <a:buFont typeface="Verdana" pitchFamily="34" charset="0"/>
              <a:buChar char="◊"/>
            </a:pPr>
            <a:r>
              <a:rPr lang="de-DE" sz="3600" dirty="0" err="1" smtClean="0">
                <a:latin typeface="+mn-lt"/>
              </a:rPr>
              <a:t>Steps</a:t>
            </a:r>
            <a:r>
              <a:rPr lang="de-DE" sz="3600" dirty="0" smtClean="0">
                <a:latin typeface="+mn-lt"/>
              </a:rPr>
              <a:t> </a:t>
            </a:r>
            <a:r>
              <a:rPr lang="de-DE" sz="3600" dirty="0" err="1" smtClean="0">
                <a:latin typeface="+mn-lt"/>
              </a:rPr>
              <a:t>towards</a:t>
            </a:r>
            <a:r>
              <a:rPr lang="de-DE" sz="3600" dirty="0" smtClean="0">
                <a:latin typeface="+mn-lt"/>
              </a:rPr>
              <a:t> a </a:t>
            </a:r>
            <a:r>
              <a:rPr lang="de-DE" sz="3600" dirty="0" err="1" smtClean="0">
                <a:latin typeface="+mn-lt"/>
              </a:rPr>
              <a:t>common</a:t>
            </a:r>
            <a:r>
              <a:rPr lang="de-DE" sz="3600" dirty="0" smtClean="0">
                <a:latin typeface="+mn-lt"/>
              </a:rPr>
              <a:t> </a:t>
            </a:r>
            <a:r>
              <a:rPr lang="de-DE" sz="3600" dirty="0" err="1" smtClean="0">
                <a:latin typeface="+mn-lt"/>
              </a:rPr>
              <a:t>computing</a:t>
            </a:r>
            <a:r>
              <a:rPr lang="de-DE" sz="3600" dirty="0" smtClean="0">
                <a:latin typeface="+mn-lt"/>
              </a:rPr>
              <a:t> </a:t>
            </a:r>
            <a:r>
              <a:rPr lang="de-DE" sz="3600" dirty="0" err="1" smtClean="0">
                <a:latin typeface="+mn-lt"/>
              </a:rPr>
              <a:t>model</a:t>
            </a:r>
            <a:endParaRPr lang="de-DE" sz="3600" dirty="0" smtClean="0">
              <a:latin typeface="+mn-lt"/>
            </a:endParaRPr>
          </a:p>
          <a:p>
            <a:pPr marL="487363" lvl="1" indent="-487363">
              <a:lnSpc>
                <a:spcPts val="5000"/>
              </a:lnSpc>
              <a:buClr>
                <a:srgbClr val="FF0066"/>
              </a:buClr>
              <a:buFont typeface="Verdana" pitchFamily="34" charset="0"/>
              <a:buChar char="◊"/>
            </a:pPr>
            <a:r>
              <a:rPr lang="de-DE" sz="3600" dirty="0" smtClean="0">
                <a:latin typeface="+mn-lt"/>
              </a:rPr>
              <a:t>Standards: PM </a:t>
            </a:r>
            <a:r>
              <a:rPr lang="de-DE" sz="3600" dirty="0" err="1" smtClean="0">
                <a:latin typeface="+mn-lt"/>
              </a:rPr>
              <a:t>handbook</a:t>
            </a:r>
            <a:r>
              <a:rPr lang="de-DE" sz="3600" dirty="0" smtClean="0">
                <a:latin typeface="+mn-lt"/>
              </a:rPr>
              <a:t>, </a:t>
            </a:r>
            <a:r>
              <a:rPr lang="de-DE" sz="3600" dirty="0" err="1" smtClean="0">
                <a:latin typeface="+mn-lt"/>
              </a:rPr>
              <a:t>synchronization</a:t>
            </a:r>
            <a:r>
              <a:rPr lang="de-DE" sz="3600" dirty="0" smtClean="0">
                <a:latin typeface="+mn-lt"/>
              </a:rPr>
              <a:t> </a:t>
            </a:r>
            <a:r>
              <a:rPr lang="de-DE" sz="3600" dirty="0" err="1" smtClean="0">
                <a:latin typeface="+mn-lt"/>
              </a:rPr>
              <a:t>of</a:t>
            </a:r>
            <a:r>
              <a:rPr lang="de-DE" sz="3600" dirty="0" smtClean="0">
                <a:latin typeface="+mn-lt"/>
              </a:rPr>
              <a:t> </a:t>
            </a:r>
            <a:r>
              <a:rPr lang="de-DE" sz="3600" dirty="0" err="1" smtClean="0">
                <a:latin typeface="+mn-lt"/>
              </a:rPr>
              <a:t>projects</a:t>
            </a:r>
            <a:r>
              <a:rPr lang="de-DE" sz="3600" dirty="0" smtClean="0">
                <a:latin typeface="+mn-lt"/>
              </a:rPr>
              <a:t> (</a:t>
            </a:r>
            <a:r>
              <a:rPr lang="de-DE" sz="3600" dirty="0" err="1" smtClean="0">
                <a:latin typeface="+mn-lt"/>
              </a:rPr>
              <a:t>comparable</a:t>
            </a:r>
            <a:r>
              <a:rPr lang="de-DE" sz="3600" dirty="0" smtClean="0">
                <a:latin typeface="+mn-lt"/>
              </a:rPr>
              <a:t> </a:t>
            </a:r>
            <a:r>
              <a:rPr lang="de-DE" sz="3600" dirty="0" err="1" smtClean="0">
                <a:latin typeface="+mn-lt"/>
              </a:rPr>
              <a:t>to</a:t>
            </a:r>
            <a:r>
              <a:rPr lang="de-DE" sz="3600" dirty="0" smtClean="0">
                <a:latin typeface="+mn-lt"/>
              </a:rPr>
              <a:t> </a:t>
            </a:r>
            <a:r>
              <a:rPr lang="de-DE" sz="3600" dirty="0" err="1" smtClean="0">
                <a:latin typeface="+mn-lt"/>
              </a:rPr>
              <a:t>space</a:t>
            </a:r>
            <a:r>
              <a:rPr lang="de-DE" sz="3600" dirty="0" smtClean="0">
                <a:latin typeface="+mn-lt"/>
              </a:rPr>
              <a:t> </a:t>
            </a:r>
            <a:r>
              <a:rPr lang="de-DE" sz="3600" dirty="0" err="1" smtClean="0">
                <a:latin typeface="+mn-lt"/>
              </a:rPr>
              <a:t>projects</a:t>
            </a:r>
            <a:r>
              <a:rPr lang="de-DE" sz="3600" dirty="0" smtClean="0">
                <a:latin typeface="+mn-lt"/>
              </a:rPr>
              <a:t>)</a:t>
            </a:r>
          </a:p>
          <a:p>
            <a:pPr marL="487363" lvl="1" indent="-487363">
              <a:lnSpc>
                <a:spcPts val="5000"/>
              </a:lnSpc>
              <a:buClr>
                <a:srgbClr val="FF0066"/>
              </a:buClr>
              <a:buFont typeface="Verdana" pitchFamily="34" charset="0"/>
              <a:buChar char="◊"/>
            </a:pPr>
            <a:r>
              <a:rPr lang="de-DE" sz="3600" dirty="0" smtClean="0">
                <a:latin typeface="+mn-lt"/>
              </a:rPr>
              <a:t>New </a:t>
            </a:r>
            <a:r>
              <a:rPr lang="de-DE" sz="3600" dirty="0" err="1" smtClean="0">
                <a:latin typeface="+mn-lt"/>
              </a:rPr>
              <a:t>structure</a:t>
            </a:r>
            <a:r>
              <a:rPr lang="de-DE" sz="3600" dirty="0" smtClean="0">
                <a:latin typeface="+mn-lt"/>
              </a:rPr>
              <a:t> (</a:t>
            </a:r>
            <a:r>
              <a:rPr lang="de-DE" sz="3600" dirty="0" err="1" smtClean="0">
                <a:latin typeface="+mn-lt"/>
              </a:rPr>
              <a:t>ApPEC</a:t>
            </a:r>
            <a:r>
              <a:rPr lang="de-DE" sz="3600" dirty="0" smtClean="0">
                <a:latin typeface="+mn-lt"/>
              </a:rPr>
              <a:t>)</a:t>
            </a:r>
            <a:endParaRPr lang="de-DE" sz="3200" dirty="0" smtClean="0">
              <a:latin typeface="+mn-lt"/>
            </a:endParaRP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324100" y="845939"/>
            <a:ext cx="11153650" cy="1367755"/>
          </a:xfrm>
        </p:spPr>
        <p:txBody>
          <a:bodyPr/>
          <a:lstStyle/>
          <a:p>
            <a:pPr algn="l" eaLnBrk="1" hangingPunct="1"/>
            <a:r>
              <a:rPr lang="de-DE" sz="4000" dirty="0" err="1"/>
              <a:t>Achievements</a:t>
            </a:r>
            <a:r>
              <a:rPr lang="de-DE" sz="4000" dirty="0"/>
              <a:t> </a:t>
            </a:r>
            <a:r>
              <a:rPr lang="de-DE" sz="4000" dirty="0" err="1"/>
              <a:t>of</a:t>
            </a:r>
            <a:r>
              <a:rPr lang="de-DE" sz="4000" dirty="0"/>
              <a:t> 6.5 </a:t>
            </a:r>
            <a:r>
              <a:rPr lang="de-DE" sz="4000" dirty="0" err="1"/>
              <a:t>years</a:t>
            </a:r>
            <a:r>
              <a:rPr lang="de-DE" sz="4000" dirty="0"/>
              <a:t> </a:t>
            </a:r>
            <a:r>
              <a:rPr lang="de-DE" sz="4000" dirty="0" err="1"/>
              <a:t>of</a:t>
            </a:r>
            <a:r>
              <a:rPr lang="de-DE" sz="4000" dirty="0"/>
              <a:t> ASPERA</a:t>
            </a: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xmlns="" val="26389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7571" y="2016223"/>
            <a:ext cx="13497756" cy="9558908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765302" y="1421655"/>
            <a:ext cx="8589839" cy="1728540"/>
          </a:xfrm>
        </p:spPr>
        <p:txBody>
          <a:bodyPr/>
          <a:lstStyle/>
          <a:p>
            <a:pPr lvl="1"/>
            <a:r>
              <a:rPr lang="en-US" sz="4000" dirty="0"/>
              <a:t>From </a:t>
            </a:r>
            <a:r>
              <a:rPr lang="en-US" sz="4000" dirty="0" err="1"/>
              <a:t>ApPEC</a:t>
            </a:r>
            <a:r>
              <a:rPr lang="en-US" sz="4000" dirty="0"/>
              <a:t> with ASPERA 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to </a:t>
            </a:r>
            <a:r>
              <a:rPr lang="en-US" sz="4000" dirty="0"/>
              <a:t>a new </a:t>
            </a:r>
            <a:r>
              <a:rPr lang="en-US" sz="4000" dirty="0" err="1"/>
              <a:t>ApPEC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293981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108076" y="917947"/>
            <a:ext cx="11442202" cy="1367755"/>
          </a:xfrm>
        </p:spPr>
        <p:txBody>
          <a:bodyPr/>
          <a:lstStyle/>
          <a:p>
            <a:pPr algn="l" eaLnBrk="1" hangingPunct="1"/>
            <a:r>
              <a:rPr lang="de-DE" sz="4000" dirty="0" smtClean="0"/>
              <a:t>New </a:t>
            </a:r>
            <a:r>
              <a:rPr lang="de-DE" sz="4000" dirty="0" err="1" smtClean="0"/>
              <a:t>ApPEC</a:t>
            </a:r>
            <a:r>
              <a:rPr lang="de-DE" sz="4000" dirty="0" smtClean="0"/>
              <a:t> – </a:t>
            </a:r>
            <a:r>
              <a:rPr lang="de-DE" sz="4000" dirty="0" err="1" smtClean="0"/>
              <a:t>MoU</a:t>
            </a:r>
            <a:r>
              <a:rPr lang="de-DE" sz="4000" dirty="0" smtClean="0"/>
              <a:t> : Partners</a:t>
            </a:r>
            <a:endParaRPr lang="en-US" sz="4000" dirty="0" smtClean="0"/>
          </a:p>
        </p:txBody>
      </p:sp>
      <p:pic>
        <p:nvPicPr>
          <p:cNvPr id="6148" name="Picture 50" descr="cosmic_rays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3003213" cy="139541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923925" y="5937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4" rIns="91428" bIns="45714">
            <a:spAutoFit/>
          </a:bodyPr>
          <a:lstStyle/>
          <a:p>
            <a:endParaRPr lang="fr-FR"/>
          </a:p>
        </p:txBody>
      </p:sp>
      <p:sp>
        <p:nvSpPr>
          <p:cNvPr id="7" name="Inhaltsplatzhalter 1"/>
          <p:cNvSpPr txBox="1">
            <a:spLocks/>
          </p:cNvSpPr>
          <p:nvPr/>
        </p:nvSpPr>
        <p:spPr bwMode="auto">
          <a:xfrm>
            <a:off x="596950" y="2430115"/>
            <a:ext cx="11880800" cy="7056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87363" indent="-487363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•"/>
              <a:defRPr sz="4400">
                <a:solidFill>
                  <a:srgbClr val="015C94"/>
                </a:solidFill>
                <a:latin typeface="+mn-lt"/>
                <a:ea typeface="+mn-ea"/>
                <a:cs typeface="+mn-cs"/>
              </a:defRPr>
            </a:lvl1pPr>
            <a:lvl2pPr marL="1057275" indent="-406400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–"/>
              <a:defRPr sz="4000">
                <a:solidFill>
                  <a:srgbClr val="015C94"/>
                </a:solidFill>
                <a:latin typeface="Comic Sans MS" pitchFamily="66" charset="0"/>
              </a:defRPr>
            </a:lvl2pPr>
            <a:lvl3pPr marL="1625600" indent="-325438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•"/>
              <a:defRPr sz="3600">
                <a:solidFill>
                  <a:srgbClr val="015C94"/>
                </a:solidFill>
                <a:latin typeface="Comic Sans MS" pitchFamily="66" charset="0"/>
              </a:defRPr>
            </a:lvl3pPr>
            <a:lvl4pPr marL="2276475" indent="-325438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–"/>
              <a:defRPr sz="3200">
                <a:solidFill>
                  <a:srgbClr val="015C94"/>
                </a:solidFill>
                <a:latin typeface="Comic Sans MS" pitchFamily="66" charset="0"/>
              </a:defRPr>
            </a:lvl4pPr>
            <a:lvl5pPr marL="2925763" indent="-325438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5pPr>
            <a:lvl6pPr marL="3382963" indent="-325438" algn="l" defTabSz="1300163" rtl="0" fontAlgn="base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6pPr>
            <a:lvl7pPr marL="3840163" indent="-325438" algn="l" defTabSz="1300163" rtl="0" fontAlgn="base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7pPr>
            <a:lvl8pPr marL="4297363" indent="-325438" algn="l" defTabSz="1300163" rtl="0" fontAlgn="base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8pPr>
            <a:lvl9pPr marL="4754563" indent="-325438" algn="l" defTabSz="1300163" rtl="0" fontAlgn="base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9pPr>
          </a:lstStyle>
          <a:p>
            <a:pPr marL="487363" lvl="1" indent="-487363">
              <a:lnSpc>
                <a:spcPts val="5200"/>
              </a:lnSpc>
              <a:buClr>
                <a:srgbClr val="FF0066"/>
              </a:buClr>
              <a:buFont typeface="Verdana" pitchFamily="34" charset="0"/>
              <a:buChar char="◊"/>
            </a:pPr>
            <a:r>
              <a:rPr lang="en-US" sz="3200" dirty="0">
                <a:latin typeface="+mn-lt"/>
              </a:rPr>
              <a:t>Ministries, funding agencies responsible for policy and/or providing funding in </a:t>
            </a:r>
            <a:r>
              <a:rPr lang="en-US" sz="3200" dirty="0" err="1">
                <a:latin typeface="+mn-lt"/>
              </a:rPr>
              <a:t>ApP</a:t>
            </a:r>
            <a:r>
              <a:rPr lang="en-US" sz="3200" dirty="0">
                <a:latin typeface="+mn-lt"/>
              </a:rPr>
              <a:t> research at the national or international level, or their designated institution with legal status, are eligible </a:t>
            </a:r>
            <a:r>
              <a:rPr lang="en-US" sz="3200" dirty="0" smtClean="0">
                <a:latin typeface="+mn-lt"/>
              </a:rPr>
              <a:t>partners</a:t>
            </a:r>
          </a:p>
          <a:p>
            <a:pPr marL="487363" lvl="1" indent="-487363">
              <a:lnSpc>
                <a:spcPts val="5200"/>
              </a:lnSpc>
              <a:buClr>
                <a:srgbClr val="FF0066"/>
              </a:buClr>
              <a:buFont typeface="Verdana" pitchFamily="34" charset="0"/>
              <a:buChar char="◊"/>
            </a:pPr>
            <a:r>
              <a:rPr lang="de-DE" sz="3200" dirty="0" err="1" smtClean="0">
                <a:latin typeface="+mn-lt"/>
              </a:rPr>
              <a:t>Signed</a:t>
            </a:r>
            <a:r>
              <a:rPr lang="de-DE" sz="3200" dirty="0" smtClean="0">
                <a:latin typeface="+mn-lt"/>
              </a:rPr>
              <a:t> </a:t>
            </a:r>
            <a:r>
              <a:rPr lang="de-DE" sz="3200" dirty="0" err="1" smtClean="0">
                <a:latin typeface="+mn-lt"/>
              </a:rPr>
              <a:t>by</a:t>
            </a:r>
            <a:r>
              <a:rPr lang="de-DE" sz="3200" dirty="0" smtClean="0">
                <a:latin typeface="+mn-lt"/>
              </a:rPr>
              <a:t> 11 </a:t>
            </a:r>
            <a:r>
              <a:rPr lang="de-DE" sz="3200" dirty="0" err="1" smtClean="0">
                <a:latin typeface="+mn-lt"/>
              </a:rPr>
              <a:t>partners</a:t>
            </a:r>
            <a:r>
              <a:rPr lang="de-DE" sz="3200" dirty="0" smtClean="0">
                <a:latin typeface="+mn-lt"/>
              </a:rPr>
              <a:t> (June 2012):</a:t>
            </a:r>
            <a:br>
              <a:rPr lang="de-DE" sz="3200" dirty="0" smtClean="0">
                <a:latin typeface="+mn-lt"/>
              </a:rPr>
            </a:br>
            <a:r>
              <a:rPr lang="de-DE" sz="3200" dirty="0" smtClean="0">
                <a:latin typeface="+mn-lt"/>
              </a:rPr>
              <a:t>CEA, CNRS (France); DESY (+BMBF Germany);</a:t>
            </a:r>
            <a:br>
              <a:rPr lang="de-DE" sz="3200" dirty="0" smtClean="0">
                <a:latin typeface="+mn-lt"/>
              </a:rPr>
            </a:br>
            <a:r>
              <a:rPr lang="de-DE" sz="3200" dirty="0" smtClean="0">
                <a:latin typeface="+mn-lt"/>
              </a:rPr>
              <a:t>FOM (</a:t>
            </a:r>
            <a:r>
              <a:rPr lang="de-DE" sz="3200" dirty="0" err="1" smtClean="0">
                <a:latin typeface="+mn-lt"/>
              </a:rPr>
              <a:t>Netherlands</a:t>
            </a:r>
            <a:r>
              <a:rPr lang="de-DE" sz="3200" dirty="0" smtClean="0">
                <a:latin typeface="+mn-lt"/>
              </a:rPr>
              <a:t>); FWO (</a:t>
            </a:r>
            <a:r>
              <a:rPr lang="de-DE" sz="3200" dirty="0" err="1" smtClean="0">
                <a:latin typeface="+mn-lt"/>
              </a:rPr>
              <a:t>Belgium</a:t>
            </a:r>
            <a:r>
              <a:rPr lang="de-DE" sz="3200" dirty="0" smtClean="0">
                <a:latin typeface="+mn-lt"/>
              </a:rPr>
              <a:t>); CSF (</a:t>
            </a:r>
            <a:r>
              <a:rPr lang="de-DE" sz="3200" dirty="0" err="1" smtClean="0">
                <a:latin typeface="+mn-lt"/>
              </a:rPr>
              <a:t>Croatia</a:t>
            </a:r>
            <a:r>
              <a:rPr lang="de-DE" sz="3200" dirty="0" smtClean="0">
                <a:latin typeface="+mn-lt"/>
              </a:rPr>
              <a:t>); IFIN-HH (Romania); INFN (</a:t>
            </a:r>
            <a:r>
              <a:rPr lang="de-DE" sz="3200" dirty="0" err="1" smtClean="0">
                <a:latin typeface="+mn-lt"/>
              </a:rPr>
              <a:t>Italy</a:t>
            </a:r>
            <a:r>
              <a:rPr lang="de-DE" sz="3200" dirty="0" smtClean="0">
                <a:latin typeface="+mn-lt"/>
              </a:rPr>
              <a:t>); NCN (</a:t>
            </a:r>
            <a:r>
              <a:rPr lang="de-DE" sz="3200" dirty="0" err="1" smtClean="0">
                <a:latin typeface="+mn-lt"/>
              </a:rPr>
              <a:t>Poland</a:t>
            </a:r>
            <a:r>
              <a:rPr lang="de-DE" sz="3200" dirty="0" smtClean="0">
                <a:latin typeface="+mn-lt"/>
              </a:rPr>
              <a:t>); RIA (</a:t>
            </a:r>
            <a:r>
              <a:rPr lang="de-DE" sz="3200" dirty="0" err="1" smtClean="0">
                <a:latin typeface="+mn-lt"/>
              </a:rPr>
              <a:t>Ireland</a:t>
            </a:r>
            <a:r>
              <a:rPr lang="de-DE" sz="3200" dirty="0" smtClean="0">
                <a:latin typeface="+mn-lt"/>
              </a:rPr>
              <a:t>); STFC (UK) </a:t>
            </a:r>
            <a:br>
              <a:rPr lang="de-DE" sz="3200" dirty="0" smtClean="0">
                <a:latin typeface="+mn-lt"/>
              </a:rPr>
            </a:br>
            <a:r>
              <a:rPr lang="de-DE" sz="3200" dirty="0" smtClean="0">
                <a:latin typeface="+mn-lt"/>
              </a:rPr>
              <a:t>+ </a:t>
            </a:r>
            <a:r>
              <a:rPr lang="de-DE" sz="3200" dirty="0" err="1" smtClean="0">
                <a:latin typeface="+mn-lt"/>
              </a:rPr>
              <a:t>more</a:t>
            </a:r>
            <a:r>
              <a:rPr lang="de-DE" sz="3200" dirty="0" smtClean="0">
                <a:latin typeface="+mn-lt"/>
              </a:rPr>
              <a:t> </a:t>
            </a:r>
            <a:r>
              <a:rPr lang="de-DE" sz="3200" dirty="0" err="1" smtClean="0">
                <a:latin typeface="+mn-lt"/>
              </a:rPr>
              <a:t>to</a:t>
            </a:r>
            <a:r>
              <a:rPr lang="de-DE" sz="3200" dirty="0" smtClean="0">
                <a:latin typeface="+mn-lt"/>
              </a:rPr>
              <a:t> </a:t>
            </a:r>
            <a:r>
              <a:rPr lang="de-DE" sz="3200" dirty="0" err="1" smtClean="0">
                <a:latin typeface="+mn-lt"/>
              </a:rPr>
              <a:t>come</a:t>
            </a:r>
            <a:endParaRPr lang="de-DE" sz="32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647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596950" y="917947"/>
            <a:ext cx="11953328" cy="1728192"/>
          </a:xfrm>
        </p:spPr>
        <p:txBody>
          <a:bodyPr/>
          <a:lstStyle/>
          <a:p>
            <a:pPr algn="l" eaLnBrk="1" hangingPunct="1"/>
            <a:r>
              <a:rPr lang="de-DE" sz="4000" dirty="0"/>
              <a:t>New </a:t>
            </a:r>
            <a:r>
              <a:rPr lang="de-DE" sz="4000" dirty="0" err="1"/>
              <a:t>ApPEC</a:t>
            </a:r>
            <a:r>
              <a:rPr lang="de-DE" sz="4000" dirty="0"/>
              <a:t> – </a:t>
            </a:r>
            <a:r>
              <a:rPr lang="de-DE" sz="4000" dirty="0" err="1"/>
              <a:t>MoU</a:t>
            </a:r>
            <a:r>
              <a:rPr lang="de-DE" sz="4000" dirty="0"/>
              <a:t>: Strategic </a:t>
            </a:r>
            <a:r>
              <a:rPr lang="de-DE" sz="4000" dirty="0" err="1" smtClean="0"/>
              <a:t>objectives</a:t>
            </a:r>
            <a:endParaRPr lang="en-US" sz="4000" dirty="0" smtClean="0"/>
          </a:p>
        </p:txBody>
      </p:sp>
      <p:pic>
        <p:nvPicPr>
          <p:cNvPr id="6148" name="Picture 50" descr="cosmic_rays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3003213" cy="139541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923925" y="5937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4" rIns="91428" bIns="45714">
            <a:spAutoFit/>
          </a:bodyPr>
          <a:lstStyle/>
          <a:p>
            <a:endParaRPr lang="fr-FR"/>
          </a:p>
        </p:txBody>
      </p:sp>
      <p:sp>
        <p:nvSpPr>
          <p:cNvPr id="7" name="Inhaltsplatzhalter 1"/>
          <p:cNvSpPr txBox="1">
            <a:spLocks/>
          </p:cNvSpPr>
          <p:nvPr/>
        </p:nvSpPr>
        <p:spPr bwMode="auto">
          <a:xfrm>
            <a:off x="596950" y="2430115"/>
            <a:ext cx="11880800" cy="7056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87363" indent="-487363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•"/>
              <a:defRPr sz="4400">
                <a:solidFill>
                  <a:srgbClr val="015C94"/>
                </a:solidFill>
                <a:latin typeface="+mn-lt"/>
                <a:ea typeface="+mn-ea"/>
                <a:cs typeface="+mn-cs"/>
              </a:defRPr>
            </a:lvl1pPr>
            <a:lvl2pPr marL="1057275" indent="-406400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–"/>
              <a:defRPr sz="4000">
                <a:solidFill>
                  <a:srgbClr val="015C94"/>
                </a:solidFill>
                <a:latin typeface="Comic Sans MS" pitchFamily="66" charset="0"/>
              </a:defRPr>
            </a:lvl2pPr>
            <a:lvl3pPr marL="1625600" indent="-325438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•"/>
              <a:defRPr sz="3600">
                <a:solidFill>
                  <a:srgbClr val="015C94"/>
                </a:solidFill>
                <a:latin typeface="Comic Sans MS" pitchFamily="66" charset="0"/>
              </a:defRPr>
            </a:lvl3pPr>
            <a:lvl4pPr marL="2276475" indent="-325438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–"/>
              <a:defRPr sz="3200">
                <a:solidFill>
                  <a:srgbClr val="015C94"/>
                </a:solidFill>
                <a:latin typeface="Comic Sans MS" pitchFamily="66" charset="0"/>
              </a:defRPr>
            </a:lvl4pPr>
            <a:lvl5pPr marL="2925763" indent="-325438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5pPr>
            <a:lvl6pPr marL="3382963" indent="-325438" algn="l" defTabSz="1300163" rtl="0" fontAlgn="base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6pPr>
            <a:lvl7pPr marL="3840163" indent="-325438" algn="l" defTabSz="1300163" rtl="0" fontAlgn="base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7pPr>
            <a:lvl8pPr marL="4297363" indent="-325438" algn="l" defTabSz="1300163" rtl="0" fontAlgn="base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8pPr>
            <a:lvl9pPr marL="4754563" indent="-325438" algn="l" defTabSz="1300163" rtl="0" fontAlgn="base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9pPr>
          </a:lstStyle>
          <a:p>
            <a:pPr marL="487363" lvl="1" indent="-487363">
              <a:lnSpc>
                <a:spcPts val="5200"/>
              </a:lnSpc>
              <a:buClr>
                <a:srgbClr val="FF0066"/>
              </a:buClr>
              <a:buFont typeface="Verdana" pitchFamily="34" charset="0"/>
              <a:buChar char="◊"/>
            </a:pPr>
            <a:r>
              <a:rPr lang="de-DE" sz="3200" dirty="0" err="1" smtClean="0">
                <a:latin typeface="+mn-lt"/>
              </a:rPr>
              <a:t>Provide</a:t>
            </a:r>
            <a:r>
              <a:rPr lang="de-DE" sz="3200" dirty="0" smtClean="0">
                <a:latin typeface="+mn-lt"/>
              </a:rPr>
              <a:t> </a:t>
            </a:r>
            <a:r>
              <a:rPr lang="de-DE" sz="3200" dirty="0">
                <a:latin typeface="+mn-lt"/>
              </a:rPr>
              <a:t>a </a:t>
            </a:r>
            <a:r>
              <a:rPr lang="de-DE" sz="3200" dirty="0" err="1">
                <a:latin typeface="+mn-lt"/>
              </a:rPr>
              <a:t>discussion</a:t>
            </a:r>
            <a:r>
              <a:rPr lang="de-DE" sz="3200" dirty="0">
                <a:latin typeface="+mn-lt"/>
              </a:rPr>
              <a:t> </a:t>
            </a:r>
            <a:r>
              <a:rPr lang="de-DE" sz="3200" dirty="0" err="1">
                <a:latin typeface="+mn-lt"/>
              </a:rPr>
              <a:t>forum</a:t>
            </a:r>
            <a:r>
              <a:rPr lang="de-DE" sz="3200" dirty="0">
                <a:latin typeface="+mn-lt"/>
              </a:rPr>
              <a:t> </a:t>
            </a:r>
            <a:r>
              <a:rPr lang="de-DE" sz="3200" dirty="0" err="1">
                <a:latin typeface="+mn-lt"/>
              </a:rPr>
              <a:t>for</a:t>
            </a:r>
            <a:r>
              <a:rPr lang="de-DE" sz="3200" dirty="0">
                <a:latin typeface="+mn-lt"/>
              </a:rPr>
              <a:t> </a:t>
            </a:r>
            <a:r>
              <a:rPr lang="de-DE" sz="3200" dirty="0" err="1">
                <a:latin typeface="+mn-lt"/>
              </a:rPr>
              <a:t>the</a:t>
            </a:r>
            <a:r>
              <a:rPr lang="de-DE" sz="3200" dirty="0">
                <a:latin typeface="+mn-lt"/>
              </a:rPr>
              <a:t> </a:t>
            </a:r>
            <a:r>
              <a:rPr lang="de-DE" sz="3200" dirty="0" err="1">
                <a:latin typeface="+mn-lt"/>
              </a:rPr>
              <a:t>coordination</a:t>
            </a:r>
            <a:r>
              <a:rPr lang="de-DE" sz="3200" dirty="0">
                <a:latin typeface="+mn-lt"/>
              </a:rPr>
              <a:t> </a:t>
            </a:r>
            <a:r>
              <a:rPr lang="de-DE" sz="3200" dirty="0" err="1">
                <a:latin typeface="+mn-lt"/>
              </a:rPr>
              <a:t>of</a:t>
            </a:r>
            <a:r>
              <a:rPr lang="de-DE" sz="3200" dirty="0">
                <a:latin typeface="+mn-lt"/>
              </a:rPr>
              <a:t> European </a:t>
            </a:r>
            <a:r>
              <a:rPr lang="de-DE" sz="3200" dirty="0" err="1">
                <a:latin typeface="+mn-lt"/>
              </a:rPr>
              <a:t>Astroparticle</a:t>
            </a:r>
            <a:r>
              <a:rPr lang="de-DE" sz="3200" dirty="0">
                <a:latin typeface="+mn-lt"/>
              </a:rPr>
              <a:t> </a:t>
            </a:r>
            <a:r>
              <a:rPr lang="de-DE" sz="3200" dirty="0" err="1" smtClean="0">
                <a:latin typeface="+mn-lt"/>
              </a:rPr>
              <a:t>Physics</a:t>
            </a:r>
            <a:endParaRPr lang="de-DE" sz="3200" dirty="0">
              <a:latin typeface="+mn-lt"/>
            </a:endParaRPr>
          </a:p>
          <a:p>
            <a:pPr marL="487363" lvl="1" indent="-487363">
              <a:lnSpc>
                <a:spcPts val="5200"/>
              </a:lnSpc>
              <a:buClr>
                <a:srgbClr val="FF0066"/>
              </a:buClr>
              <a:buFont typeface="Verdana" pitchFamily="34" charset="0"/>
              <a:buChar char="◊"/>
            </a:pPr>
            <a:r>
              <a:rPr lang="de-DE" sz="3200" dirty="0" err="1">
                <a:latin typeface="+mn-lt"/>
              </a:rPr>
              <a:t>Develop</a:t>
            </a:r>
            <a:r>
              <a:rPr lang="de-DE" sz="3200" dirty="0">
                <a:latin typeface="+mn-lt"/>
              </a:rPr>
              <a:t> </a:t>
            </a:r>
            <a:r>
              <a:rPr lang="de-DE" sz="3200" dirty="0" err="1">
                <a:latin typeface="+mn-lt"/>
              </a:rPr>
              <a:t>and</a:t>
            </a:r>
            <a:r>
              <a:rPr lang="de-DE" sz="3200" dirty="0">
                <a:latin typeface="+mn-lt"/>
              </a:rPr>
              <a:t> update </a:t>
            </a:r>
            <a:r>
              <a:rPr lang="de-DE" sz="3200" dirty="0" err="1">
                <a:latin typeface="+mn-lt"/>
              </a:rPr>
              <a:t>long</a:t>
            </a:r>
            <a:r>
              <a:rPr lang="de-DE" sz="3200" dirty="0">
                <a:latin typeface="+mn-lt"/>
              </a:rPr>
              <a:t> </a:t>
            </a:r>
            <a:r>
              <a:rPr lang="de-DE" sz="3200" dirty="0" err="1">
                <a:latin typeface="+mn-lt"/>
              </a:rPr>
              <a:t>term</a:t>
            </a:r>
            <a:r>
              <a:rPr lang="de-DE" sz="3200" dirty="0">
                <a:latin typeface="+mn-lt"/>
              </a:rPr>
              <a:t> </a:t>
            </a:r>
            <a:r>
              <a:rPr lang="de-DE" sz="3200" dirty="0" err="1" smtClean="0">
                <a:latin typeface="+mn-lt"/>
              </a:rPr>
              <a:t>strategies</a:t>
            </a:r>
            <a:endParaRPr lang="de-DE" sz="3200" dirty="0">
              <a:latin typeface="+mn-lt"/>
            </a:endParaRPr>
          </a:p>
          <a:p>
            <a:pPr marL="487363" lvl="1" indent="-487363">
              <a:lnSpc>
                <a:spcPts val="5200"/>
              </a:lnSpc>
              <a:buClr>
                <a:srgbClr val="FF0066"/>
              </a:buClr>
              <a:buFont typeface="Verdana" pitchFamily="34" charset="0"/>
              <a:buChar char="◊"/>
            </a:pPr>
            <a:r>
              <a:rPr lang="de-DE" sz="3200" dirty="0" err="1">
                <a:latin typeface="+mn-lt"/>
              </a:rPr>
              <a:t>Participate</a:t>
            </a:r>
            <a:r>
              <a:rPr lang="de-DE" sz="3200" dirty="0">
                <a:latin typeface="+mn-lt"/>
              </a:rPr>
              <a:t> in </a:t>
            </a:r>
            <a:r>
              <a:rPr lang="de-DE" sz="3200" dirty="0" err="1">
                <a:latin typeface="+mn-lt"/>
              </a:rPr>
              <a:t>the</a:t>
            </a:r>
            <a:r>
              <a:rPr lang="de-DE" sz="3200" dirty="0">
                <a:latin typeface="+mn-lt"/>
              </a:rPr>
              <a:t> European </a:t>
            </a:r>
            <a:r>
              <a:rPr lang="de-DE" sz="3200" dirty="0" err="1">
                <a:latin typeface="+mn-lt"/>
              </a:rPr>
              <a:t>scientific</a:t>
            </a:r>
            <a:r>
              <a:rPr lang="de-DE" sz="3200" dirty="0">
                <a:latin typeface="+mn-lt"/>
              </a:rPr>
              <a:t> </a:t>
            </a:r>
            <a:r>
              <a:rPr lang="de-DE" sz="3200" dirty="0" err="1" smtClean="0">
                <a:latin typeface="+mn-lt"/>
              </a:rPr>
              <a:t>strategy</a:t>
            </a:r>
            <a:endParaRPr lang="de-DE" sz="3200" dirty="0">
              <a:latin typeface="+mn-lt"/>
            </a:endParaRPr>
          </a:p>
          <a:p>
            <a:pPr marL="487363" lvl="1" indent="-487363">
              <a:lnSpc>
                <a:spcPts val="5200"/>
              </a:lnSpc>
              <a:buClr>
                <a:srgbClr val="FF0066"/>
              </a:buClr>
              <a:buFont typeface="Verdana" pitchFamily="34" charset="0"/>
              <a:buChar char="◊"/>
            </a:pPr>
            <a:r>
              <a:rPr lang="de-DE" sz="3200" dirty="0" err="1" smtClean="0">
                <a:latin typeface="+mn-lt"/>
              </a:rPr>
              <a:t>Develop</a:t>
            </a:r>
            <a:r>
              <a:rPr lang="de-DE" sz="3200" dirty="0" smtClean="0">
                <a:latin typeface="+mn-lt"/>
              </a:rPr>
              <a:t> </a:t>
            </a:r>
            <a:r>
              <a:rPr lang="de-DE" sz="3200" dirty="0" err="1">
                <a:latin typeface="+mn-lt"/>
              </a:rPr>
              <a:t>closer</a:t>
            </a:r>
            <a:r>
              <a:rPr lang="de-DE" sz="3200" dirty="0">
                <a:latin typeface="+mn-lt"/>
              </a:rPr>
              <a:t> </a:t>
            </a:r>
            <a:r>
              <a:rPr lang="de-DE" sz="3200" dirty="0" err="1">
                <a:latin typeface="+mn-lt"/>
              </a:rPr>
              <a:t>relationships</a:t>
            </a:r>
            <a:r>
              <a:rPr lang="de-DE" sz="3200" dirty="0">
                <a:latin typeface="+mn-lt"/>
              </a:rPr>
              <a:t> </a:t>
            </a:r>
            <a:r>
              <a:rPr lang="de-DE" sz="3200" dirty="0" err="1" smtClean="0">
                <a:latin typeface="+mn-lt"/>
              </a:rPr>
              <a:t>with</a:t>
            </a:r>
            <a:r>
              <a:rPr lang="de-DE" sz="3200" dirty="0" smtClean="0">
                <a:latin typeface="+mn-lt"/>
              </a:rPr>
              <a:t> </a:t>
            </a:r>
            <a:r>
              <a:rPr lang="de-DE" sz="3200" dirty="0" err="1" smtClean="0">
                <a:latin typeface="+mn-lt"/>
              </a:rPr>
              <a:t>organizations</a:t>
            </a:r>
            <a:r>
              <a:rPr lang="de-DE" sz="3200" dirty="0" smtClean="0">
                <a:latin typeface="+mn-lt"/>
              </a:rPr>
              <a:t/>
            </a:r>
            <a:br>
              <a:rPr lang="de-DE" sz="3200" dirty="0" smtClean="0">
                <a:latin typeface="+mn-lt"/>
              </a:rPr>
            </a:br>
            <a:r>
              <a:rPr lang="de-DE" sz="3200" dirty="0" err="1" smtClean="0">
                <a:latin typeface="+mn-lt"/>
              </a:rPr>
              <a:t>involved</a:t>
            </a:r>
            <a:r>
              <a:rPr lang="de-DE" sz="3200" dirty="0" smtClean="0">
                <a:latin typeface="+mn-lt"/>
              </a:rPr>
              <a:t> </a:t>
            </a:r>
            <a:r>
              <a:rPr lang="de-DE" sz="3200" dirty="0">
                <a:latin typeface="+mn-lt"/>
              </a:rPr>
              <a:t>in </a:t>
            </a:r>
            <a:r>
              <a:rPr lang="de-DE" sz="3200" dirty="0" err="1">
                <a:latin typeface="+mn-lt"/>
              </a:rPr>
              <a:t>Astroparticle</a:t>
            </a:r>
            <a:r>
              <a:rPr lang="de-DE" sz="3200" dirty="0">
                <a:latin typeface="+mn-lt"/>
              </a:rPr>
              <a:t> </a:t>
            </a:r>
            <a:r>
              <a:rPr lang="de-DE" sz="3200" dirty="0" err="1" smtClean="0">
                <a:latin typeface="+mn-lt"/>
              </a:rPr>
              <a:t>research</a:t>
            </a:r>
            <a:r>
              <a:rPr lang="de-DE" sz="3200" dirty="0" smtClean="0">
                <a:latin typeface="+mn-lt"/>
              </a:rPr>
              <a:t> </a:t>
            </a:r>
            <a:br>
              <a:rPr lang="de-DE" sz="3200" dirty="0" smtClean="0">
                <a:latin typeface="+mn-lt"/>
              </a:rPr>
            </a:br>
            <a:r>
              <a:rPr lang="de-DE" sz="3200" dirty="0" smtClean="0">
                <a:latin typeface="+mn-lt"/>
              </a:rPr>
              <a:t>such </a:t>
            </a:r>
            <a:r>
              <a:rPr lang="de-DE" sz="3200" dirty="0" err="1">
                <a:latin typeface="+mn-lt"/>
              </a:rPr>
              <a:t>as</a:t>
            </a:r>
            <a:r>
              <a:rPr lang="de-DE" sz="3200" dirty="0">
                <a:latin typeface="+mn-lt"/>
              </a:rPr>
              <a:t> CERN, JINR, ESA </a:t>
            </a:r>
            <a:r>
              <a:rPr lang="de-DE" sz="3200" dirty="0" err="1">
                <a:latin typeface="+mn-lt"/>
              </a:rPr>
              <a:t>and</a:t>
            </a:r>
            <a:r>
              <a:rPr lang="de-DE" sz="3200" dirty="0">
                <a:latin typeface="+mn-lt"/>
              </a:rPr>
              <a:t> </a:t>
            </a:r>
            <a:r>
              <a:rPr lang="de-DE" sz="3200" dirty="0" smtClean="0">
                <a:latin typeface="+mn-lt"/>
              </a:rPr>
              <a:t>ESO</a:t>
            </a:r>
            <a:endParaRPr lang="de-DE" sz="3200" dirty="0">
              <a:latin typeface="+mn-lt"/>
            </a:endParaRPr>
          </a:p>
          <a:p>
            <a:pPr marL="487363" lvl="1" indent="-487363">
              <a:lnSpc>
                <a:spcPts val="5200"/>
              </a:lnSpc>
              <a:buClr>
                <a:srgbClr val="FF0066"/>
              </a:buClr>
              <a:buFont typeface="Verdana" pitchFamily="34" charset="0"/>
              <a:buChar char="◊"/>
            </a:pPr>
            <a:r>
              <a:rPr lang="de-DE" sz="3200" dirty="0" smtClean="0">
                <a:latin typeface="+mn-lt"/>
              </a:rPr>
              <a:t>Express </a:t>
            </a:r>
            <a:r>
              <a:rPr lang="de-DE" sz="3200" dirty="0" err="1">
                <a:latin typeface="+mn-lt"/>
              </a:rPr>
              <a:t>collective</a:t>
            </a:r>
            <a:r>
              <a:rPr lang="de-DE" sz="3200" dirty="0">
                <a:latin typeface="+mn-lt"/>
              </a:rPr>
              <a:t> </a:t>
            </a:r>
            <a:r>
              <a:rPr lang="de-DE" sz="3200" dirty="0" err="1">
                <a:latin typeface="+mn-lt"/>
              </a:rPr>
              <a:t>views</a:t>
            </a:r>
            <a:r>
              <a:rPr lang="de-DE" sz="3200" dirty="0">
                <a:latin typeface="+mn-lt"/>
              </a:rPr>
              <a:t> on </a:t>
            </a:r>
            <a:r>
              <a:rPr lang="de-DE" sz="3200" dirty="0" err="1">
                <a:latin typeface="+mn-lt"/>
              </a:rPr>
              <a:t>Astroparticle</a:t>
            </a:r>
            <a:r>
              <a:rPr lang="de-DE" sz="3200" dirty="0">
                <a:latin typeface="+mn-lt"/>
              </a:rPr>
              <a:t> </a:t>
            </a:r>
            <a:r>
              <a:rPr lang="de-DE" sz="3200" dirty="0" err="1">
                <a:latin typeface="+mn-lt"/>
              </a:rPr>
              <a:t>Physics</a:t>
            </a:r>
            <a:r>
              <a:rPr lang="de-DE" sz="3200" dirty="0">
                <a:latin typeface="+mn-lt"/>
              </a:rPr>
              <a:t> in </a:t>
            </a:r>
            <a:r>
              <a:rPr lang="de-DE" sz="3200" dirty="0" smtClean="0">
                <a:latin typeface="+mn-lt"/>
              </a:rPr>
              <a:t>international</a:t>
            </a:r>
          </a:p>
        </p:txBody>
      </p:sp>
    </p:spTree>
    <p:extLst>
      <p:ext uri="{BB962C8B-B14F-4D97-AF65-F5344CB8AC3E}">
        <p14:creationId xmlns:p14="http://schemas.microsoft.com/office/powerpoint/2010/main" xmlns="" val="327807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50" descr="cosmic_rays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3003213" cy="139541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923925" y="5937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4" rIns="91428" bIns="45714">
            <a:spAutoFit/>
          </a:bodyPr>
          <a:lstStyle/>
          <a:p>
            <a:endParaRPr lang="fr-FR"/>
          </a:p>
        </p:txBody>
      </p:sp>
      <p:sp>
        <p:nvSpPr>
          <p:cNvPr id="7" name="Inhaltsplatzhalter 1"/>
          <p:cNvSpPr txBox="1">
            <a:spLocks/>
          </p:cNvSpPr>
          <p:nvPr/>
        </p:nvSpPr>
        <p:spPr bwMode="auto">
          <a:xfrm>
            <a:off x="596950" y="2430115"/>
            <a:ext cx="11880800" cy="7056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87363" indent="-487363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•"/>
              <a:defRPr sz="4400">
                <a:solidFill>
                  <a:srgbClr val="015C94"/>
                </a:solidFill>
                <a:latin typeface="+mn-lt"/>
                <a:ea typeface="+mn-ea"/>
                <a:cs typeface="+mn-cs"/>
              </a:defRPr>
            </a:lvl1pPr>
            <a:lvl2pPr marL="1057275" indent="-406400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–"/>
              <a:defRPr sz="4000">
                <a:solidFill>
                  <a:srgbClr val="015C94"/>
                </a:solidFill>
                <a:latin typeface="Comic Sans MS" pitchFamily="66" charset="0"/>
              </a:defRPr>
            </a:lvl2pPr>
            <a:lvl3pPr marL="1625600" indent="-325438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•"/>
              <a:defRPr sz="3600">
                <a:solidFill>
                  <a:srgbClr val="015C94"/>
                </a:solidFill>
                <a:latin typeface="Comic Sans MS" pitchFamily="66" charset="0"/>
              </a:defRPr>
            </a:lvl3pPr>
            <a:lvl4pPr marL="2276475" indent="-325438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–"/>
              <a:defRPr sz="3200">
                <a:solidFill>
                  <a:srgbClr val="015C94"/>
                </a:solidFill>
                <a:latin typeface="Comic Sans MS" pitchFamily="66" charset="0"/>
              </a:defRPr>
            </a:lvl4pPr>
            <a:lvl5pPr marL="2925763" indent="-325438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5pPr>
            <a:lvl6pPr marL="3382963" indent="-325438" algn="l" defTabSz="1300163" rtl="0" fontAlgn="base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6pPr>
            <a:lvl7pPr marL="3840163" indent="-325438" algn="l" defTabSz="1300163" rtl="0" fontAlgn="base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7pPr>
            <a:lvl8pPr marL="4297363" indent="-325438" algn="l" defTabSz="1300163" rtl="0" fontAlgn="base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8pPr>
            <a:lvl9pPr marL="4754563" indent="-325438" algn="l" defTabSz="1300163" rtl="0" fontAlgn="base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9pPr>
          </a:lstStyle>
          <a:p>
            <a:pPr marL="487363" lvl="1" indent="-487363">
              <a:spcBef>
                <a:spcPts val="0"/>
              </a:spcBef>
              <a:buClr>
                <a:srgbClr val="FF0066"/>
              </a:buClr>
              <a:buFont typeface="Verdana" pitchFamily="34" charset="0"/>
              <a:buChar char="◊"/>
            </a:pPr>
            <a:r>
              <a:rPr lang="en-US" sz="2800" dirty="0">
                <a:latin typeface="+mn-lt"/>
              </a:rPr>
              <a:t>Facilitate and enhance </a:t>
            </a:r>
            <a:r>
              <a:rPr lang="en-US" sz="2800" dirty="0" smtClean="0">
                <a:latin typeface="+mn-lt"/>
              </a:rPr>
              <a:t>coordination between existing/developing </a:t>
            </a:r>
            <a:r>
              <a:rPr lang="en-US" sz="2800" dirty="0">
                <a:latin typeface="+mn-lt"/>
              </a:rPr>
              <a:t>national </a:t>
            </a:r>
            <a:r>
              <a:rPr lang="en-US" sz="2800" dirty="0" smtClean="0">
                <a:latin typeface="+mn-lt"/>
              </a:rPr>
              <a:t>activities</a:t>
            </a:r>
            <a:endParaRPr lang="en-US" sz="2800" dirty="0">
              <a:latin typeface="+mn-lt"/>
            </a:endParaRPr>
          </a:p>
          <a:p>
            <a:pPr marL="487363" lvl="1" indent="-487363">
              <a:spcBef>
                <a:spcPts val="0"/>
              </a:spcBef>
              <a:buClr>
                <a:srgbClr val="FF0066"/>
              </a:buClr>
              <a:buFont typeface="Verdana" pitchFamily="34" charset="0"/>
              <a:buChar char="◊"/>
            </a:pPr>
            <a:r>
              <a:rPr lang="en-US" sz="2800" dirty="0">
                <a:latin typeface="+mn-lt"/>
              </a:rPr>
              <a:t>Develop a common action plan for large </a:t>
            </a:r>
            <a:r>
              <a:rPr lang="en-US" sz="2800" dirty="0" err="1">
                <a:latin typeface="+mn-lt"/>
              </a:rPr>
              <a:t>Astroparticle</a:t>
            </a:r>
            <a:r>
              <a:rPr lang="en-US" sz="2800" dirty="0">
                <a:latin typeface="+mn-lt"/>
              </a:rPr>
              <a:t> Physics </a:t>
            </a:r>
            <a:r>
              <a:rPr lang="en-US" sz="2800" dirty="0" smtClean="0">
                <a:latin typeface="+mn-lt"/>
              </a:rPr>
              <a:t>infrastructures</a:t>
            </a:r>
            <a:endParaRPr lang="en-US" sz="2800" dirty="0">
              <a:latin typeface="+mn-lt"/>
            </a:endParaRPr>
          </a:p>
          <a:p>
            <a:pPr marL="487363" lvl="1" indent="-487363">
              <a:spcBef>
                <a:spcPts val="0"/>
              </a:spcBef>
              <a:buClr>
                <a:srgbClr val="FF0066"/>
              </a:buClr>
              <a:buFont typeface="Verdana" pitchFamily="34" charset="0"/>
              <a:buChar char="◊"/>
            </a:pPr>
            <a:r>
              <a:rPr lang="en-US" sz="2800" dirty="0">
                <a:latin typeface="+mn-lt"/>
              </a:rPr>
              <a:t>Facilitate the convergence of future large scale </a:t>
            </a:r>
            <a:r>
              <a:rPr lang="en-US" sz="2800" dirty="0" smtClean="0">
                <a:latin typeface="+mn-lt"/>
              </a:rPr>
              <a:t>projects/facilities</a:t>
            </a:r>
            <a:endParaRPr lang="en-US" sz="2800" dirty="0">
              <a:latin typeface="+mn-lt"/>
            </a:endParaRPr>
          </a:p>
          <a:p>
            <a:pPr marL="487363" lvl="1" indent="-487363">
              <a:spcBef>
                <a:spcPts val="0"/>
              </a:spcBef>
              <a:buClr>
                <a:srgbClr val="FF0066"/>
              </a:buClr>
              <a:buFont typeface="Verdana" pitchFamily="34" charset="0"/>
              <a:buChar char="◊"/>
            </a:pPr>
            <a:r>
              <a:rPr lang="en-US" sz="2800" dirty="0">
                <a:latin typeface="+mn-lt"/>
              </a:rPr>
              <a:t>Provide </a:t>
            </a:r>
            <a:r>
              <a:rPr lang="en-US" sz="2800" dirty="0" smtClean="0">
                <a:latin typeface="+mn-lt"/>
              </a:rPr>
              <a:t>organizational </a:t>
            </a:r>
            <a:r>
              <a:rPr lang="en-US" sz="2800" dirty="0">
                <a:latin typeface="+mn-lt"/>
              </a:rPr>
              <a:t>advice for the implementation of future large scale </a:t>
            </a:r>
            <a:r>
              <a:rPr lang="en-US" sz="2800" dirty="0" smtClean="0">
                <a:latin typeface="+mn-lt"/>
              </a:rPr>
              <a:t>projects/facilities, for </a:t>
            </a:r>
            <a:r>
              <a:rPr lang="en-US" sz="2800" dirty="0">
                <a:latin typeface="+mn-lt"/>
              </a:rPr>
              <a:t>instance initiate and/or accompany the creation of resource review boards for international collaborative projects where the national funding agencies are </a:t>
            </a:r>
            <a:r>
              <a:rPr lang="en-US" sz="2800" dirty="0" smtClean="0">
                <a:latin typeface="+mn-lt"/>
              </a:rPr>
              <a:t>involved</a:t>
            </a:r>
            <a:endParaRPr lang="en-US" sz="2800" dirty="0">
              <a:latin typeface="+mn-lt"/>
            </a:endParaRPr>
          </a:p>
          <a:p>
            <a:pPr marL="487363" lvl="1" indent="-487363">
              <a:spcBef>
                <a:spcPts val="0"/>
              </a:spcBef>
              <a:buClr>
                <a:srgbClr val="FF0066"/>
              </a:buClr>
              <a:buFont typeface="Verdana" pitchFamily="34" charset="0"/>
              <a:buChar char="◊"/>
            </a:pPr>
            <a:r>
              <a:rPr lang="en-US" sz="2800" dirty="0">
                <a:latin typeface="+mn-lt"/>
              </a:rPr>
              <a:t>Launch common actions including common calls funded by a virtual common </a:t>
            </a:r>
            <a:r>
              <a:rPr lang="en-US" sz="2800" dirty="0" smtClean="0">
                <a:latin typeface="+mn-lt"/>
              </a:rPr>
              <a:t>pot</a:t>
            </a:r>
            <a:endParaRPr lang="en-US" sz="2800" dirty="0">
              <a:latin typeface="+mn-lt"/>
            </a:endParaRPr>
          </a:p>
          <a:p>
            <a:pPr marL="487363" lvl="1" indent="-487363">
              <a:spcBef>
                <a:spcPts val="0"/>
              </a:spcBef>
              <a:buClr>
                <a:srgbClr val="FF0066"/>
              </a:buClr>
              <a:buFont typeface="Verdana" pitchFamily="34" charset="0"/>
              <a:buChar char="◊"/>
            </a:pPr>
            <a:r>
              <a:rPr lang="en-US" sz="2800" dirty="0">
                <a:latin typeface="+mn-lt"/>
              </a:rPr>
              <a:t>Initiate and guide activities funded by the European Commission (ERA-NET, Prep-Phase, FP</a:t>
            </a:r>
            <a:r>
              <a:rPr lang="en-US" sz="2800" dirty="0" smtClean="0">
                <a:latin typeface="+mn-lt"/>
              </a:rPr>
              <a:t>)</a:t>
            </a:r>
            <a:endParaRPr lang="en-US" sz="2800" dirty="0">
              <a:latin typeface="+mn-lt"/>
            </a:endParaRP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677070" y="773931"/>
            <a:ext cx="10873208" cy="1728192"/>
          </a:xfrm>
        </p:spPr>
        <p:txBody>
          <a:bodyPr/>
          <a:lstStyle/>
          <a:p>
            <a:pPr algn="l" eaLnBrk="1" hangingPunct="1"/>
            <a:r>
              <a:rPr lang="de-DE" sz="4000" dirty="0"/>
              <a:t>New </a:t>
            </a:r>
            <a:r>
              <a:rPr lang="de-DE" sz="4000" dirty="0" err="1"/>
              <a:t>ApPEC</a:t>
            </a:r>
            <a:r>
              <a:rPr lang="de-DE" sz="4000" dirty="0"/>
              <a:t> – </a:t>
            </a:r>
            <a:r>
              <a:rPr lang="de-DE" sz="4000" dirty="0" err="1"/>
              <a:t>MoU</a:t>
            </a:r>
            <a:r>
              <a:rPr lang="de-DE" sz="4000" dirty="0"/>
              <a:t>: </a:t>
            </a:r>
            <a:r>
              <a:rPr lang="de-DE" sz="4000" dirty="0" smtClean="0"/>
              <a:t>Implementation </a:t>
            </a:r>
            <a:r>
              <a:rPr lang="de-DE" sz="4000" dirty="0" err="1" smtClean="0"/>
              <a:t>objectives</a:t>
            </a: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xmlns="" val="129038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rafik 6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886" y="-18157"/>
            <a:ext cx="13033448" cy="9775085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5702177" y="1239078"/>
            <a:ext cx="2167581" cy="830997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Stavros </a:t>
            </a:r>
            <a:br>
              <a:rPr lang="de-DE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de-DE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Katsanevas</a:t>
            </a:r>
            <a:endParaRPr lang="en-US" b="1" dirty="0">
              <a:solidFill>
                <a:srgbClr val="FF006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2791909" y="3471326"/>
            <a:ext cx="1909497" cy="830997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Thomas</a:t>
            </a:r>
            <a:br>
              <a:rPr lang="de-DE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de-DE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Berghöfer</a:t>
            </a:r>
            <a:endParaRPr lang="en-US" b="1" dirty="0">
              <a:solidFill>
                <a:srgbClr val="FF006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9585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108076" y="917947"/>
            <a:ext cx="11442202" cy="1367755"/>
          </a:xfrm>
        </p:spPr>
        <p:txBody>
          <a:bodyPr/>
          <a:lstStyle/>
          <a:p>
            <a:pPr algn="l" eaLnBrk="1" hangingPunct="1"/>
            <a:r>
              <a:rPr lang="de-DE" sz="4000" dirty="0" smtClean="0"/>
              <a:t>New </a:t>
            </a:r>
            <a:r>
              <a:rPr lang="de-DE" sz="4000" dirty="0" err="1" smtClean="0"/>
              <a:t>ApPEC</a:t>
            </a:r>
            <a:r>
              <a:rPr lang="de-DE" sz="4000" dirty="0" smtClean="0"/>
              <a:t>: 3 </a:t>
            </a:r>
            <a:r>
              <a:rPr lang="de-DE" sz="4000" dirty="0" err="1" smtClean="0"/>
              <a:t>functional</a:t>
            </a:r>
            <a:r>
              <a:rPr lang="de-DE" sz="4000" dirty="0" smtClean="0"/>
              <a:t> </a:t>
            </a:r>
            <a:r>
              <a:rPr lang="de-DE" sz="4000" dirty="0" err="1" smtClean="0"/>
              <a:t>centers</a:t>
            </a:r>
            <a:endParaRPr lang="en-US" sz="4000" dirty="0" smtClean="0"/>
          </a:p>
        </p:txBody>
      </p:sp>
      <p:pic>
        <p:nvPicPr>
          <p:cNvPr id="6148" name="Picture 50" descr="cosmic_rays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3003213" cy="139541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923925" y="5937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4" rIns="91428" bIns="45714">
            <a:spAutoFit/>
          </a:bodyPr>
          <a:lstStyle/>
          <a:p>
            <a:endParaRPr lang="fr-FR"/>
          </a:p>
        </p:txBody>
      </p:sp>
      <p:graphicFrame>
        <p:nvGraphicFramePr>
          <p:cNvPr id="6" name="Diagramme 3"/>
          <p:cNvGraphicFramePr/>
          <p:nvPr>
            <p:extLst>
              <p:ext uri="{D42A27DB-BD31-4B8C-83A1-F6EECF244321}">
                <p14:modId xmlns:p14="http://schemas.microsoft.com/office/powerpoint/2010/main" xmlns="" val="1555330218"/>
              </p:ext>
            </p:extLst>
          </p:nvPr>
        </p:nvGraphicFramePr>
        <p:xfrm>
          <a:off x="1389038" y="1854051"/>
          <a:ext cx="10402416" cy="7400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ZoneTexte 5"/>
          <p:cNvSpPr txBox="1"/>
          <p:nvPr/>
        </p:nvSpPr>
        <p:spPr>
          <a:xfrm>
            <a:off x="452934" y="6952098"/>
            <a:ext cx="26642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fr-FR" sz="2800" dirty="0" smtClean="0">
                <a:solidFill>
                  <a:srgbClr val="015C94"/>
                </a:solidFill>
                <a:latin typeface="+mn-lt"/>
                <a:cs typeface="Cambria"/>
              </a:rPr>
              <a:t>7 </a:t>
            </a:r>
            <a:r>
              <a:rPr lang="fr-FR" sz="2800" dirty="0" err="1" smtClean="0">
                <a:solidFill>
                  <a:srgbClr val="015C94"/>
                </a:solidFill>
                <a:latin typeface="+mn-lt"/>
                <a:cs typeface="Cambria"/>
              </a:rPr>
              <a:t>officers</a:t>
            </a:r>
            <a:endParaRPr lang="fr-FR" sz="2800" dirty="0" smtClean="0">
              <a:solidFill>
                <a:srgbClr val="015C94"/>
              </a:solidFill>
              <a:latin typeface="+mn-lt"/>
              <a:cs typeface="Cambria"/>
            </a:endParaRPr>
          </a:p>
          <a:p>
            <a:r>
              <a:rPr lang="fr-FR" sz="2800" dirty="0" smtClean="0">
                <a:solidFill>
                  <a:srgbClr val="015C94"/>
                </a:solidFill>
                <a:latin typeface="+mn-lt"/>
                <a:cs typeface="Cambria"/>
              </a:rPr>
              <a:t>	+ </a:t>
            </a:r>
          </a:p>
          <a:p>
            <a:r>
              <a:rPr lang="fr-FR" sz="2800" dirty="0" err="1" smtClean="0">
                <a:solidFill>
                  <a:srgbClr val="015C94"/>
                </a:solidFill>
                <a:latin typeface="+mn-lt"/>
                <a:cs typeface="Cambria"/>
              </a:rPr>
              <a:t>annual</a:t>
            </a:r>
            <a:r>
              <a:rPr lang="fr-FR" sz="2800" dirty="0" smtClean="0">
                <a:solidFill>
                  <a:srgbClr val="015C94"/>
                </a:solidFill>
                <a:latin typeface="+mn-lt"/>
                <a:cs typeface="Cambria"/>
              </a:rPr>
              <a:t> </a:t>
            </a:r>
            <a:r>
              <a:rPr lang="fr-FR" sz="2800" dirty="0" err="1" smtClean="0">
                <a:solidFill>
                  <a:srgbClr val="015C94"/>
                </a:solidFill>
                <a:latin typeface="+mn-lt"/>
                <a:cs typeface="Cambria"/>
              </a:rPr>
              <a:t>common</a:t>
            </a:r>
            <a:r>
              <a:rPr lang="fr-FR" sz="2800" dirty="0" smtClean="0">
                <a:solidFill>
                  <a:srgbClr val="015C94"/>
                </a:solidFill>
                <a:latin typeface="+mn-lt"/>
                <a:cs typeface="Cambria"/>
              </a:rPr>
              <a:t> </a:t>
            </a:r>
            <a:r>
              <a:rPr lang="fr-FR" sz="2800" dirty="0" err="1" smtClean="0">
                <a:solidFill>
                  <a:srgbClr val="015C94"/>
                </a:solidFill>
                <a:latin typeface="+mn-lt"/>
                <a:cs typeface="Cambria"/>
              </a:rPr>
              <a:t>fund</a:t>
            </a:r>
            <a:r>
              <a:rPr lang="fr-FR" sz="2800" dirty="0">
                <a:solidFill>
                  <a:srgbClr val="015C94"/>
                </a:solidFill>
                <a:latin typeface="+mn-lt"/>
                <a:cs typeface="Cambria"/>
              </a:rPr>
              <a:t> </a:t>
            </a:r>
            <a:r>
              <a:rPr lang="fr-FR" sz="2800" dirty="0" smtClean="0">
                <a:solidFill>
                  <a:srgbClr val="015C94"/>
                </a:solidFill>
                <a:latin typeface="+mn-lt"/>
                <a:cs typeface="Cambria"/>
              </a:rPr>
              <a:t>≈ 60 KE </a:t>
            </a:r>
            <a:endParaRPr lang="fr-FR" sz="2800" dirty="0">
              <a:solidFill>
                <a:srgbClr val="015C94"/>
              </a:solidFill>
              <a:latin typeface="+mn-lt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509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108076" y="917947"/>
            <a:ext cx="11442202" cy="1367755"/>
          </a:xfrm>
        </p:spPr>
        <p:txBody>
          <a:bodyPr/>
          <a:lstStyle/>
          <a:p>
            <a:pPr algn="l" eaLnBrk="1" hangingPunct="1"/>
            <a:r>
              <a:rPr lang="de-DE" sz="4000" dirty="0" err="1" smtClean="0"/>
              <a:t>ApPEC</a:t>
            </a:r>
            <a:r>
              <a:rPr lang="de-DE" sz="4000" dirty="0" smtClean="0"/>
              <a:t>:</a:t>
            </a:r>
            <a:endParaRPr lang="en-US" sz="4000" dirty="0" smtClean="0"/>
          </a:p>
        </p:txBody>
      </p:sp>
      <p:pic>
        <p:nvPicPr>
          <p:cNvPr id="6148" name="Picture 50" descr="cosmic_rays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3003213" cy="139541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923925" y="5937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4" rIns="91428" bIns="45714">
            <a:spAutoFit/>
          </a:bodyPr>
          <a:lstStyle/>
          <a:p>
            <a:endParaRPr lang="fr-FR"/>
          </a:p>
        </p:txBody>
      </p:sp>
      <p:sp>
        <p:nvSpPr>
          <p:cNvPr id="7" name="Inhaltsplatzhalter 1"/>
          <p:cNvSpPr txBox="1">
            <a:spLocks/>
          </p:cNvSpPr>
          <p:nvPr/>
        </p:nvSpPr>
        <p:spPr bwMode="auto">
          <a:xfrm>
            <a:off x="596950" y="1998067"/>
            <a:ext cx="11880800" cy="7632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87363" indent="-487363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•"/>
              <a:defRPr sz="4400">
                <a:solidFill>
                  <a:srgbClr val="015C94"/>
                </a:solidFill>
                <a:latin typeface="+mn-lt"/>
                <a:ea typeface="+mn-ea"/>
                <a:cs typeface="+mn-cs"/>
              </a:defRPr>
            </a:lvl1pPr>
            <a:lvl2pPr marL="1057275" indent="-406400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–"/>
              <a:defRPr sz="4000">
                <a:solidFill>
                  <a:srgbClr val="015C94"/>
                </a:solidFill>
                <a:latin typeface="Comic Sans MS" pitchFamily="66" charset="0"/>
              </a:defRPr>
            </a:lvl2pPr>
            <a:lvl3pPr marL="1625600" indent="-325438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•"/>
              <a:defRPr sz="3600">
                <a:solidFill>
                  <a:srgbClr val="015C94"/>
                </a:solidFill>
                <a:latin typeface="Comic Sans MS" pitchFamily="66" charset="0"/>
              </a:defRPr>
            </a:lvl3pPr>
            <a:lvl4pPr marL="2276475" indent="-325438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–"/>
              <a:defRPr sz="3200">
                <a:solidFill>
                  <a:srgbClr val="015C94"/>
                </a:solidFill>
                <a:latin typeface="Comic Sans MS" pitchFamily="66" charset="0"/>
              </a:defRPr>
            </a:lvl4pPr>
            <a:lvl5pPr marL="2925763" indent="-325438" algn="l" defTabSz="1300163" rtl="0" eaLnBrk="0" fontAlgn="base" hangingPunct="0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5pPr>
            <a:lvl6pPr marL="3382963" indent="-325438" algn="l" defTabSz="1300163" rtl="0" fontAlgn="base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6pPr>
            <a:lvl7pPr marL="3840163" indent="-325438" algn="l" defTabSz="1300163" rtl="0" fontAlgn="base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7pPr>
            <a:lvl8pPr marL="4297363" indent="-325438" algn="l" defTabSz="1300163" rtl="0" fontAlgn="base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8pPr>
            <a:lvl9pPr marL="4754563" indent="-325438" algn="l" defTabSz="1300163" rtl="0" fontAlgn="base">
              <a:spcBef>
                <a:spcPct val="25000"/>
              </a:spcBef>
              <a:spcAft>
                <a:spcPct val="25000"/>
              </a:spcAft>
              <a:buChar char="»"/>
              <a:defRPr sz="3200">
                <a:solidFill>
                  <a:srgbClr val="015C94"/>
                </a:solidFill>
                <a:latin typeface="Comic Sans MS" pitchFamily="66" charset="0"/>
              </a:defRPr>
            </a:lvl9pPr>
          </a:lstStyle>
          <a:p>
            <a:pPr>
              <a:lnSpc>
                <a:spcPts val="5200"/>
              </a:lnSpc>
              <a:buClr>
                <a:srgbClr val="FF0066"/>
              </a:buClr>
              <a:buFont typeface="Verdana" pitchFamily="34" charset="0"/>
              <a:buChar char="◊"/>
            </a:pPr>
            <a:r>
              <a:rPr lang="de-DE" sz="4000" dirty="0" err="1" smtClean="0"/>
              <a:t>What</a:t>
            </a:r>
            <a:r>
              <a:rPr lang="de-DE" sz="4000" dirty="0" smtClean="0"/>
              <a:t> </a:t>
            </a:r>
            <a:r>
              <a:rPr lang="de-DE" sz="4000" dirty="0" err="1"/>
              <a:t>can</a:t>
            </a:r>
            <a:r>
              <a:rPr lang="de-DE" sz="4000" dirty="0"/>
              <a:t> E.T. </a:t>
            </a:r>
            <a:r>
              <a:rPr lang="de-DE" sz="4000" dirty="0" err="1"/>
              <a:t>and</a:t>
            </a:r>
            <a:r>
              <a:rPr lang="de-DE" sz="4000" dirty="0"/>
              <a:t> </a:t>
            </a:r>
            <a:r>
              <a:rPr lang="de-DE" sz="4000" dirty="0" err="1"/>
              <a:t>other</a:t>
            </a:r>
            <a:r>
              <a:rPr lang="de-DE" sz="4000" dirty="0"/>
              <a:t> </a:t>
            </a:r>
            <a:r>
              <a:rPr lang="de-DE" sz="4000" dirty="0" err="1"/>
              <a:t>projects</a:t>
            </a:r>
            <a:r>
              <a:rPr lang="de-DE" sz="4000" dirty="0"/>
              <a:t> </a:t>
            </a:r>
            <a:r>
              <a:rPr lang="de-DE" sz="4000" dirty="0" err="1" smtClean="0"/>
              <a:t>expect</a:t>
            </a:r>
            <a:r>
              <a:rPr lang="de-DE" sz="4000" dirty="0" smtClean="0"/>
              <a:t>?</a:t>
            </a:r>
            <a:br>
              <a:rPr lang="de-DE" sz="4000" dirty="0" smtClean="0"/>
            </a:br>
            <a:r>
              <a:rPr lang="de-DE" sz="3200" dirty="0" smtClean="0"/>
              <a:t>- links </a:t>
            </a:r>
            <a:r>
              <a:rPr lang="de-DE" sz="3200" dirty="0" err="1" smtClean="0"/>
              <a:t>to</a:t>
            </a:r>
            <a:r>
              <a:rPr lang="de-DE" sz="3200" dirty="0" smtClean="0"/>
              <a:t> </a:t>
            </a:r>
            <a:r>
              <a:rPr lang="de-DE" sz="3200" dirty="0" err="1" smtClean="0"/>
              <a:t>agencies</a:t>
            </a:r>
            <a:r>
              <a:rPr lang="de-DE" sz="3200" dirty="0"/>
              <a:t> </a:t>
            </a:r>
            <a:r>
              <a:rPr lang="de-DE" sz="3200" dirty="0" err="1" smtClean="0"/>
              <a:t>and</a:t>
            </a:r>
            <a:r>
              <a:rPr lang="de-DE" sz="3200" dirty="0" smtClean="0"/>
              <a:t> </a:t>
            </a:r>
            <a:r>
              <a:rPr lang="de-DE" sz="3200" dirty="0" err="1" smtClean="0"/>
              <a:t>organisations</a:t>
            </a:r>
            <a:r>
              <a:rPr lang="de-DE" sz="3200" dirty="0" smtClean="0"/>
              <a:t> on </a:t>
            </a:r>
            <a:r>
              <a:rPr lang="de-DE" sz="3200" dirty="0" err="1" smtClean="0"/>
              <a:t>the</a:t>
            </a:r>
            <a:r>
              <a:rPr lang="de-DE" sz="3200" dirty="0" smtClean="0"/>
              <a:t> European</a:t>
            </a:r>
            <a:br>
              <a:rPr lang="de-DE" sz="3200" dirty="0" smtClean="0"/>
            </a:br>
            <a:r>
              <a:rPr lang="de-DE" sz="3200" dirty="0" smtClean="0"/>
              <a:t>  </a:t>
            </a:r>
            <a:r>
              <a:rPr lang="de-DE" sz="3200" dirty="0" err="1" smtClean="0"/>
              <a:t>and</a:t>
            </a:r>
            <a:r>
              <a:rPr lang="de-DE" sz="3200" dirty="0" smtClean="0"/>
              <a:t> international </a:t>
            </a:r>
            <a:r>
              <a:rPr lang="de-DE" sz="3200" dirty="0" err="1" smtClean="0"/>
              <a:t>level</a:t>
            </a:r>
            <a:r>
              <a:rPr lang="de-DE" sz="3200" dirty="0" smtClean="0"/>
              <a:t/>
            </a:r>
            <a:br>
              <a:rPr lang="de-DE" sz="3200" dirty="0" smtClean="0"/>
            </a:br>
            <a:r>
              <a:rPr lang="de-DE" sz="3200" dirty="0" smtClean="0"/>
              <a:t>- links </a:t>
            </a:r>
            <a:r>
              <a:rPr lang="de-DE" sz="3200" dirty="0" err="1" smtClean="0"/>
              <a:t>to</a:t>
            </a:r>
            <a:r>
              <a:rPr lang="de-DE" sz="3200" dirty="0" smtClean="0"/>
              <a:t> </a:t>
            </a:r>
            <a:r>
              <a:rPr lang="de-DE" sz="3200" dirty="0" err="1" smtClean="0"/>
              <a:t>industry</a:t>
            </a:r>
            <a:r>
              <a:rPr lang="de-DE" sz="3200" dirty="0"/>
              <a:t> </a:t>
            </a:r>
            <a:r>
              <a:rPr lang="de-DE" sz="3200" dirty="0" err="1" smtClean="0"/>
              <a:t>and</a:t>
            </a:r>
            <a:r>
              <a:rPr lang="de-DE" sz="3200" dirty="0" smtClean="0"/>
              <a:t> </a:t>
            </a:r>
            <a:r>
              <a:rPr lang="de-DE" sz="3200" dirty="0" err="1" smtClean="0"/>
              <a:t>other</a:t>
            </a:r>
            <a:r>
              <a:rPr lang="de-DE" sz="3200" dirty="0" smtClean="0"/>
              <a:t> </a:t>
            </a:r>
            <a:r>
              <a:rPr lang="de-DE" sz="3200" dirty="0" err="1" smtClean="0"/>
              <a:t>scientific</a:t>
            </a:r>
            <a:r>
              <a:rPr lang="de-DE" sz="3200" dirty="0" smtClean="0"/>
              <a:t> </a:t>
            </a:r>
            <a:r>
              <a:rPr lang="de-DE" sz="3200" dirty="0" err="1" smtClean="0"/>
              <a:t>domains</a:t>
            </a:r>
            <a:r>
              <a:rPr lang="de-DE" sz="3200" dirty="0" smtClean="0"/>
              <a:t/>
            </a:r>
            <a:br>
              <a:rPr lang="de-DE" sz="3200" dirty="0" smtClean="0"/>
            </a:br>
            <a:r>
              <a:rPr lang="de-DE" sz="3200" dirty="0" smtClean="0"/>
              <a:t>- </a:t>
            </a:r>
            <a:r>
              <a:rPr lang="en-US" sz="3200" dirty="0"/>
              <a:t>organizational advice for the implementation </a:t>
            </a:r>
            <a:r>
              <a:rPr lang="en-US" sz="3200" dirty="0" smtClean="0"/>
              <a:t>of RI</a:t>
            </a:r>
            <a:br>
              <a:rPr lang="en-US" sz="3200" dirty="0" smtClean="0"/>
            </a:br>
            <a:r>
              <a:rPr lang="en-US" sz="3200" dirty="0" smtClean="0"/>
              <a:t>- common calls</a:t>
            </a:r>
            <a:br>
              <a:rPr lang="en-US" sz="3200" dirty="0" smtClean="0"/>
            </a:br>
            <a:r>
              <a:rPr lang="en-US" sz="3200" dirty="0" smtClean="0"/>
              <a:t>- …</a:t>
            </a:r>
            <a:endParaRPr lang="de-DE" sz="3200" dirty="0" smtClean="0"/>
          </a:p>
          <a:p>
            <a:pPr>
              <a:lnSpc>
                <a:spcPts val="5200"/>
              </a:lnSpc>
              <a:buClr>
                <a:srgbClr val="FF0066"/>
              </a:buClr>
              <a:buFont typeface="Verdana" pitchFamily="34" charset="0"/>
              <a:buChar char="◊"/>
            </a:pPr>
            <a:r>
              <a:rPr lang="de-DE" sz="4000" dirty="0" err="1" smtClean="0"/>
              <a:t>what</a:t>
            </a:r>
            <a:r>
              <a:rPr lang="de-DE" sz="4000" dirty="0" smtClean="0"/>
              <a:t> </a:t>
            </a:r>
            <a:r>
              <a:rPr lang="de-DE" sz="4000" dirty="0" err="1"/>
              <a:t>should</a:t>
            </a:r>
            <a:r>
              <a:rPr lang="de-DE" sz="4000" dirty="0"/>
              <a:t> </a:t>
            </a:r>
            <a:r>
              <a:rPr lang="de-DE" sz="4000" dirty="0" err="1"/>
              <a:t>we</a:t>
            </a:r>
            <a:r>
              <a:rPr lang="de-DE" sz="4000" dirty="0"/>
              <a:t> do </a:t>
            </a:r>
            <a:r>
              <a:rPr lang="de-DE" sz="4000" dirty="0" err="1"/>
              <a:t>together</a:t>
            </a:r>
            <a:r>
              <a:rPr lang="de-DE" sz="4000" dirty="0" smtClean="0"/>
              <a:t>?</a:t>
            </a:r>
            <a:br>
              <a:rPr lang="de-DE" sz="4000" dirty="0" smtClean="0"/>
            </a:br>
            <a:r>
              <a:rPr lang="de-DE" sz="3200" dirty="0" smtClean="0"/>
              <a:t>- Computing </a:t>
            </a:r>
            <a:r>
              <a:rPr lang="de-DE" sz="3200" dirty="0" err="1" smtClean="0"/>
              <a:t>model</a:t>
            </a:r>
            <a:r>
              <a:rPr lang="de-DE" sz="3200" dirty="0" smtClean="0"/>
              <a:t/>
            </a:r>
            <a:br>
              <a:rPr lang="de-DE" sz="3200" dirty="0" smtClean="0"/>
            </a:br>
            <a:r>
              <a:rPr lang="de-DE" sz="3200" dirty="0" smtClean="0"/>
              <a:t>- </a:t>
            </a:r>
            <a:r>
              <a:rPr lang="de-DE" sz="3200" dirty="0" err="1" smtClean="0"/>
              <a:t>Horizon</a:t>
            </a:r>
            <a:r>
              <a:rPr lang="de-DE" sz="3200" dirty="0" smtClean="0"/>
              <a:t> 2020</a:t>
            </a:r>
            <a:br>
              <a:rPr lang="de-DE" sz="3200" dirty="0" smtClean="0"/>
            </a:br>
            <a:r>
              <a:rPr lang="de-DE" sz="3200" dirty="0" smtClean="0"/>
              <a:t>- …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286389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Line 2"/>
          <p:cNvSpPr>
            <a:spLocks noChangeShapeType="1"/>
          </p:cNvSpPr>
          <p:nvPr/>
        </p:nvSpPr>
        <p:spPr bwMode="auto">
          <a:xfrm flipH="1">
            <a:off x="3733800" y="2057400"/>
            <a:ext cx="3506788" cy="0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381000" y="9555163"/>
            <a:ext cx="50307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8" tIns="45714" rIns="91428" bIns="45714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fr-FR" sz="1100">
              <a:solidFill>
                <a:schemeClr val="bg2"/>
              </a:solidFill>
              <a:latin typeface="Optima" pitchFamily="34" charset="0"/>
            </a:endParaRP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>
          <a:xfrm>
            <a:off x="2882900" y="1547813"/>
            <a:ext cx="9667875" cy="1098550"/>
          </a:xfrm>
          <a:solidFill>
            <a:srgbClr val="FFFFFF"/>
          </a:solidFill>
        </p:spPr>
        <p:txBody>
          <a:bodyPr/>
          <a:lstStyle/>
          <a:p>
            <a:pPr eaLnBrk="1" hangingPunct="1"/>
            <a:r>
              <a:rPr lang="en-US" sz="4800" dirty="0" smtClean="0"/>
              <a:t>.</a:t>
            </a:r>
            <a:endParaRPr lang="en-GB" sz="4800" dirty="0" smtClean="0"/>
          </a:p>
        </p:txBody>
      </p:sp>
      <p:sp>
        <p:nvSpPr>
          <p:cNvPr id="33382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0926" y="3419052"/>
            <a:ext cx="11917362" cy="4411663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de-DE" dirty="0" err="1" smtClean="0"/>
              <a:t>Thanks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attention</a:t>
            </a:r>
            <a:r>
              <a:rPr lang="de-DE" dirty="0" smtClean="0"/>
              <a:t>!</a:t>
            </a:r>
          </a:p>
          <a:p>
            <a:pPr marL="0" indent="0" algn="ctr" eaLnBrk="1" hangingPunct="1">
              <a:buFontTx/>
              <a:buNone/>
            </a:pPr>
            <a:endParaRPr lang="en-US" dirty="0" smtClean="0"/>
          </a:p>
          <a:p>
            <a:pPr marL="0" indent="0" algn="ctr" eaLnBrk="1" hangingPunct="1">
              <a:buNone/>
            </a:pPr>
            <a:r>
              <a:rPr lang="en-US" dirty="0"/>
              <a:t>		          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C00000"/>
                </a:solidFill>
              </a:rPr>
              <a:t>ApPEC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Per ASPERA ad </a:t>
            </a:r>
            <a:r>
              <a:rPr lang="en-US" strike="sngStrike" dirty="0" err="1" smtClean="0"/>
              <a:t>astra</a:t>
            </a: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38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38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829" grpId="0"/>
    </p:bld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Apotheke">
  <a:themeElements>
    <a:clrScheme name="Apotheke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ke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ke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MacOSx:Applications:Microsoft Office X:Templates:Presentations:Designs:Blank Presentation</Template>
  <TotalTime>0</TotalTime>
  <Words>360</Words>
  <Application>Microsoft Office PowerPoint</Application>
  <PresentationFormat>Custom</PresentationFormat>
  <Paragraphs>79</Paragraphs>
  <Slides>16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Blank Presentation</vt:lpstr>
      <vt:lpstr>1_Blank Presentation</vt:lpstr>
      <vt:lpstr>Apotheke</vt:lpstr>
      <vt:lpstr>ASPERA / ApPEC</vt:lpstr>
      <vt:lpstr>Coordinating Astroparticle Physics in Europe</vt:lpstr>
      <vt:lpstr>Achievements of 6.5 years of ASPERA</vt:lpstr>
      <vt:lpstr>ASPERA-2 programme</vt:lpstr>
      <vt:lpstr>Slide 5</vt:lpstr>
      <vt:lpstr>Slide 6</vt:lpstr>
      <vt:lpstr>Broschures – TOP10</vt:lpstr>
      <vt:lpstr>Achievements of 6.5 years of ASPERA</vt:lpstr>
      <vt:lpstr>From ApPEC with ASPERA   to a new ApPEC </vt:lpstr>
      <vt:lpstr>New ApPEC – MoU : Partners</vt:lpstr>
      <vt:lpstr>New ApPEC – MoU: Strategic objectives</vt:lpstr>
      <vt:lpstr>New ApPEC – MoU: Implementation objectives</vt:lpstr>
      <vt:lpstr>Slide 13</vt:lpstr>
      <vt:lpstr>New ApPEC: 3 functional centers</vt:lpstr>
      <vt:lpstr>ApPEC:</vt:lpstr>
      <vt:lpstr>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Consortium, Project, and the purpose of a ND</dc:title>
  <dc:subject>ERA-NET ASPERA-2</dc:subject>
  <dc:creator>Thomas Berghoefer</dc:creator>
  <cp:keywords>National Day, workshop, ASPERA, Hungary</cp:keywords>
  <cp:lastModifiedBy>Marta Budroni</cp:lastModifiedBy>
  <cp:revision>645</cp:revision>
  <cp:lastPrinted>1904-01-01T00:00:00Z</cp:lastPrinted>
  <dcterms:created xsi:type="dcterms:W3CDTF">2006-06-02T13:43:16Z</dcterms:created>
  <dcterms:modified xsi:type="dcterms:W3CDTF">2012-12-19T10:20:53Z</dcterms:modified>
</cp:coreProperties>
</file>