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699" r:id="rId3"/>
  </p:sldMasterIdLst>
  <p:notesMasterIdLst>
    <p:notesMasterId r:id="rId25"/>
  </p:notesMasterIdLst>
  <p:sldIdLst>
    <p:sldId id="257" r:id="rId4"/>
    <p:sldId id="260" r:id="rId5"/>
    <p:sldId id="261" r:id="rId6"/>
    <p:sldId id="262" r:id="rId7"/>
    <p:sldId id="343" r:id="rId8"/>
    <p:sldId id="265" r:id="rId9"/>
    <p:sldId id="266" r:id="rId10"/>
    <p:sldId id="341" r:id="rId11"/>
    <p:sldId id="339" r:id="rId12"/>
    <p:sldId id="340" r:id="rId13"/>
    <p:sldId id="263" r:id="rId14"/>
    <p:sldId id="274" r:id="rId15"/>
    <p:sldId id="344" r:id="rId16"/>
    <p:sldId id="264" r:id="rId17"/>
    <p:sldId id="268" r:id="rId18"/>
    <p:sldId id="271" r:id="rId19"/>
    <p:sldId id="272" r:id="rId20"/>
    <p:sldId id="275" r:id="rId21"/>
    <p:sldId id="342" r:id="rId22"/>
    <p:sldId id="276" r:id="rId23"/>
    <p:sldId id="277" r:id="rId24"/>
  </p:sldIdLst>
  <p:sldSz cx="12192000" cy="6858000"/>
  <p:notesSz cx="6858000" cy="9144000"/>
  <p:custDataLst>
    <p:tags r:id="rId2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1BDED-AD57-459D-B026-A5AEEE979835}" type="datetimeFigureOut">
              <a:rPr lang="de-DE" smtClean="0"/>
              <a:t>09.02.2022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12B7E-8947-47C5-A9C2-A84F22CE0E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05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316LN 1.4429 (UNS S31653) is a </a:t>
            </a:r>
            <a:r>
              <a:rPr lang="en-US" dirty="0" err="1"/>
              <a:t>lowcarbon</a:t>
            </a:r>
            <a:r>
              <a:rPr lang="en-US" dirty="0"/>
              <a:t> (1.4404, 316L), nitrogen-enhanced version of Type 316 molybdenum-bearing austenitic stainless steel. The Type 316 alloys are more resistant to general corrosion and pitting/crevice corrosion than the conventional chromium-nickel austenitic stainless steels such as Type 304. They also offer higher creep, stress-rupture and tensile strength at elevated temperature. The nitrogen in Type 316LN adds additional resistance to sensitization in some circumstances.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12B7E-8947-47C5-A9C2-A84F22CE0E3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906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21600" y="2281200"/>
            <a:ext cx="10321920" cy="11751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pPr lvl="0"/>
            <a:r>
              <a:rPr lang="de-DE" altLang="de-DE" noProof="0"/>
              <a:t>Klicken Sie, um das Titelformat zu bearbeiten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843200" y="3871126"/>
            <a:ext cx="8478720" cy="1797309"/>
          </a:xfrm>
        </p:spPr>
        <p:txBody>
          <a:bodyPr/>
          <a:lstStyle>
            <a:lvl1pPr marL="311079" indent="-311079">
              <a:spcBef>
                <a:spcPct val="2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Blip>
                <a:blip r:embed="rId2"/>
              </a:buBlip>
              <a:defRPr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de-DE" altLang="de-DE" noProof="0"/>
              <a:t>Klicken Sie, um das Format des Untertitelmasters zu bearbeiten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552960" y="6529645"/>
            <a:ext cx="2304000" cy="20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de-DE" sz="1270" b="1">
              <a:latin typeface="Courier New" panose="02070309020205020404" pitchFamily="49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5068800" y="6529645"/>
            <a:ext cx="6451200" cy="20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eaLnBrk="1" hangingPunct="1"/>
            <a:endParaRPr lang="en-GB" altLang="de-DE" sz="1270" b="1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96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480" y="414763"/>
            <a:ext cx="8478720" cy="483891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7194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361" y="1709460"/>
            <a:ext cx="10515839" cy="2852939"/>
          </a:xfrm>
          <a:prstGeom prst="rect">
            <a:avLst/>
          </a:prstGeom>
        </p:spPr>
        <p:txBody>
          <a:bodyPr anchor="b"/>
          <a:lstStyle>
            <a:lvl1pPr>
              <a:defRPr sz="5443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361" y="4589763"/>
            <a:ext cx="10515839" cy="1499197"/>
          </a:xfrm>
        </p:spPr>
        <p:txBody>
          <a:bodyPr/>
          <a:lstStyle>
            <a:lvl1pPr marL="0" indent="0">
              <a:buNone/>
              <a:defRPr sz="2177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181472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480" y="414763"/>
            <a:ext cx="8478720" cy="483891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68640" y="1175163"/>
            <a:ext cx="5207040" cy="483890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760000" y="1175163"/>
            <a:ext cx="5207040" cy="483890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9278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041" y="365798"/>
            <a:ext cx="10515839" cy="1324939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041" y="1680657"/>
            <a:ext cx="515903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041" y="2504424"/>
            <a:ext cx="5159039" cy="368534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801" y="1680657"/>
            <a:ext cx="518207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801" y="2504424"/>
            <a:ext cx="5182079" cy="368534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60226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480" y="414763"/>
            <a:ext cx="8478720" cy="483891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05911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016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  <a:prstGeom prst="rect">
            <a:avLst/>
          </a:prstGeom>
        </p:spPr>
        <p:txBody>
          <a:bodyPr anchor="b"/>
          <a:lstStyle>
            <a:lvl1pPr>
              <a:defRPr sz="2903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438717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  <a:prstGeom prst="rect">
            <a:avLst/>
          </a:prstGeom>
        </p:spPr>
        <p:txBody>
          <a:bodyPr anchor="b"/>
          <a:lstStyle>
            <a:lvl1pPr>
              <a:defRPr sz="2903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80429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480" y="414763"/>
            <a:ext cx="8478720" cy="483891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4020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294400" y="414763"/>
            <a:ext cx="2672640" cy="559930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76480" y="414763"/>
            <a:ext cx="7833600" cy="559930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721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480" y="414763"/>
            <a:ext cx="8478720" cy="483891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368640" y="1175163"/>
            <a:ext cx="10598400" cy="4838908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51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0528" y="44624"/>
            <a:ext cx="1354667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77478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7596" y="44624"/>
            <a:ext cx="8256917" cy="9144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extLst/>
          </a:lstStyle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dirty="0"/>
              <a:t>Textmasterformate durch Klicken bearbeiten</a:t>
            </a:r>
          </a:p>
          <a:p>
            <a:pPr lvl="1" eaLnBrk="1" latinLnBrk="0" hangingPunct="1"/>
            <a:r>
              <a:rPr lang="de-DE" dirty="0"/>
              <a:t>Zweite Ebene</a:t>
            </a:r>
          </a:p>
          <a:p>
            <a:pPr lvl="2" eaLnBrk="1" latinLnBrk="0" hangingPunct="1"/>
            <a:r>
              <a:rPr lang="de-DE" dirty="0"/>
              <a:t>Dritte Ebene</a:t>
            </a:r>
          </a:p>
          <a:p>
            <a:pPr lvl="3" eaLnBrk="1" latinLnBrk="0" hangingPunct="1"/>
            <a:r>
              <a:rPr lang="de-DE" dirty="0"/>
              <a:t>Vierte Ebene</a:t>
            </a:r>
          </a:p>
          <a:p>
            <a:pPr lvl="4" eaLnBrk="1" latinLnBrk="0" hangingPunct="1"/>
            <a:r>
              <a:rPr lang="de-DE" dirty="0"/>
              <a:t>Fünfte Ebene</a:t>
            </a:r>
            <a:endParaRPr kumimoji="0"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81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" name="Freihandform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3" name="Freihandform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7" name="Freihandform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8" name="Freihandform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9" name="Freihandform 18"/>
          <p:cNvSpPr>
            <a:spLocks/>
          </p:cNvSpPr>
          <p:nvPr/>
        </p:nvSpPr>
        <p:spPr bwMode="auto">
          <a:xfrm>
            <a:off x="7931153" y="4246566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" name="Freihandform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1" name="Freihandform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2" name="Freihandform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" name="Freihandform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4" name="Freihandform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5" name="Freihandform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6" name="Freihandform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7" name="Freihandform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84213" y="402267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66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19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07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0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0" y="402268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6193369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9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98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87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653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213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484261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 rot="5400000">
            <a:off x="11374904" y="1197789"/>
            <a:ext cx="132763" cy="171288"/>
            <a:chOff x="6668087" y="1297746"/>
            <a:chExt cx="161840" cy="156602"/>
          </a:xfrm>
        </p:grpSpPr>
        <p:cxnSp>
          <p:nvCxnSpPr>
            <p:cNvPr id="15" name="Gerade Verbindung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White">
          <a:xfrm>
            <a:off x="1219200" y="441254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grpSp>
        <p:nvGrpSpPr>
          <p:cNvPr id="14" name="Gruppieren 13"/>
          <p:cNvGrpSpPr/>
          <p:nvPr/>
        </p:nvGrpSpPr>
        <p:grpSpPr>
          <a:xfrm rot="5400000">
            <a:off x="11578104" y="1350189"/>
            <a:ext cx="132763" cy="171288"/>
            <a:chOff x="6668087" y="1297746"/>
            <a:chExt cx="161840" cy="156602"/>
          </a:xfrm>
        </p:grpSpPr>
        <p:cxnSp>
          <p:nvCxnSpPr>
            <p:cNvPr id="11" name="Gerade Verbindung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/>
          <p:cNvGrpSpPr/>
          <p:nvPr/>
        </p:nvGrpSpPr>
        <p:grpSpPr>
          <a:xfrm rot="5400000">
            <a:off x="11115580" y="1453352"/>
            <a:ext cx="132763" cy="171288"/>
            <a:chOff x="6668087" y="1297746"/>
            <a:chExt cx="161840" cy="156602"/>
          </a:xfrm>
        </p:grpSpPr>
        <p:cxnSp>
          <p:nvCxnSpPr>
            <p:cNvPr id="19" name="Gerade Verbindung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83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302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41600" cy="5851525"/>
          </a:xfrm>
        </p:spPr>
        <p:txBody>
          <a:bodyPr vert="eaVert" anchor="ctr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12800" y="274642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2760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34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5C18AB1-5AFE-4D26-95C6-04F285856C05}" type="slidenum">
              <a:rPr lang="de-DE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584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0528" y="44624"/>
            <a:ext cx="1354667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43725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7596" y="44624"/>
            <a:ext cx="8256917" cy="9144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extLst/>
          </a:lstStyle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dirty="0"/>
              <a:t>Textmasterformate durch Klicken bearbeiten</a:t>
            </a:r>
          </a:p>
          <a:p>
            <a:pPr lvl="1" eaLnBrk="1" latinLnBrk="0" hangingPunct="1"/>
            <a:r>
              <a:rPr lang="de-DE" dirty="0"/>
              <a:t>Zweite Ebene</a:t>
            </a:r>
          </a:p>
          <a:p>
            <a:pPr lvl="2" eaLnBrk="1" latinLnBrk="0" hangingPunct="1"/>
            <a:r>
              <a:rPr lang="de-DE" dirty="0"/>
              <a:t>Dritte Ebene</a:t>
            </a:r>
          </a:p>
          <a:p>
            <a:pPr lvl="3" eaLnBrk="1" latinLnBrk="0" hangingPunct="1"/>
            <a:r>
              <a:rPr lang="de-DE" dirty="0"/>
              <a:t>Vierte Ebene</a:t>
            </a:r>
          </a:p>
          <a:p>
            <a:pPr lvl="4" eaLnBrk="1" latinLnBrk="0" hangingPunct="1"/>
            <a:r>
              <a:rPr lang="de-DE" dirty="0"/>
              <a:t>Fünfte Ebene</a:t>
            </a:r>
            <a:endParaRPr kumimoji="0"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731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5" name="Freihandform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3" name="Freihandform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7" name="Freihandform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8" name="Freihandform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9" name="Freihandform 18"/>
          <p:cNvSpPr>
            <a:spLocks/>
          </p:cNvSpPr>
          <p:nvPr/>
        </p:nvSpPr>
        <p:spPr bwMode="auto">
          <a:xfrm>
            <a:off x="7931153" y="4246566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0" name="Freihandform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1" name="Freihandform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2" name="Freihandform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3" name="Freihandform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4" name="Freihandform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5" name="Freihandform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6" name="Freihandform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7" name="Freihandform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84213" y="402267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3390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19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07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777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0" y="402268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6193369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9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54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4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03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008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484261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 rot="5400000">
            <a:off x="11374904" y="1197789"/>
            <a:ext cx="132763" cy="171288"/>
            <a:chOff x="6668087" y="1297746"/>
            <a:chExt cx="161840" cy="156602"/>
          </a:xfrm>
        </p:grpSpPr>
        <p:cxnSp>
          <p:nvCxnSpPr>
            <p:cNvPr id="15" name="Gerade Verbindung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White">
          <a:xfrm>
            <a:off x="1219200" y="441254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grpSp>
        <p:nvGrpSpPr>
          <p:cNvPr id="14" name="Gruppieren 13"/>
          <p:cNvGrpSpPr/>
          <p:nvPr/>
        </p:nvGrpSpPr>
        <p:grpSpPr>
          <a:xfrm rot="5400000">
            <a:off x="11578104" y="1350189"/>
            <a:ext cx="132763" cy="171288"/>
            <a:chOff x="6668087" y="1297746"/>
            <a:chExt cx="161840" cy="156602"/>
          </a:xfrm>
        </p:grpSpPr>
        <p:cxnSp>
          <p:nvCxnSpPr>
            <p:cNvPr id="11" name="Gerade Verbindung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/>
          <p:cNvGrpSpPr/>
          <p:nvPr/>
        </p:nvGrpSpPr>
        <p:grpSpPr>
          <a:xfrm rot="5400000">
            <a:off x="11115580" y="1453352"/>
            <a:ext cx="132763" cy="171288"/>
            <a:chOff x="6668087" y="1297746"/>
            <a:chExt cx="161840" cy="156602"/>
          </a:xfrm>
        </p:grpSpPr>
        <p:cxnSp>
          <p:nvCxnSpPr>
            <p:cNvPr id="19" name="Gerade Verbindung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136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52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41600" cy="5851525"/>
          </a:xfrm>
        </p:spPr>
        <p:txBody>
          <a:bodyPr vert="eaVert" anchor="ctr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12800" y="274642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09.02.2022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9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98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0460" y="836712"/>
            <a:ext cx="11620581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90460" y="121192"/>
            <a:ext cx="11620581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39" y="6421441"/>
            <a:ext cx="4283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099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640" y="1175163"/>
            <a:ext cx="10598400" cy="4838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/>
              <a:t>Klicken</a:t>
            </a:r>
            <a:r>
              <a:rPr lang="en-GB" altLang="de-DE" dirty="0"/>
              <a:t> </a:t>
            </a:r>
            <a:r>
              <a:rPr lang="en-GB" altLang="de-DE" dirty="0" err="1"/>
              <a:t>Sie</a:t>
            </a:r>
            <a:r>
              <a:rPr lang="en-GB" altLang="de-DE" dirty="0"/>
              <a:t>, um die </a:t>
            </a:r>
            <a:r>
              <a:rPr lang="en-GB" altLang="de-DE" dirty="0" err="1"/>
              <a:t>Formate</a:t>
            </a:r>
            <a:r>
              <a:rPr lang="en-GB" altLang="de-DE" dirty="0"/>
              <a:t> des </a:t>
            </a:r>
            <a:r>
              <a:rPr lang="en-GB" altLang="de-DE" dirty="0" err="1"/>
              <a:t>Vorlagentextes</a:t>
            </a:r>
            <a:r>
              <a:rPr lang="en-GB" altLang="de-DE" dirty="0"/>
              <a:t> </a:t>
            </a:r>
            <a:r>
              <a:rPr lang="en-GB" altLang="de-DE" dirty="0" err="1"/>
              <a:t>zu</a:t>
            </a:r>
            <a:r>
              <a:rPr lang="en-GB" altLang="de-DE" dirty="0"/>
              <a:t> </a:t>
            </a:r>
            <a:r>
              <a:rPr lang="en-GB" altLang="de-DE" dirty="0" err="1"/>
              <a:t>bearbeiten</a:t>
            </a:r>
            <a:endParaRPr lang="en-GB" altLang="de-DE" dirty="0"/>
          </a:p>
          <a:p>
            <a:pPr lvl="1"/>
            <a:r>
              <a:rPr lang="en-GB" altLang="de-DE" dirty="0" err="1"/>
              <a:t>Zweite</a:t>
            </a:r>
            <a:r>
              <a:rPr lang="en-GB" altLang="de-DE" dirty="0"/>
              <a:t> </a:t>
            </a:r>
            <a:r>
              <a:rPr lang="en-GB" altLang="de-DE" dirty="0" err="1"/>
              <a:t>Ebene</a:t>
            </a:r>
            <a:endParaRPr lang="en-GB" altLang="de-DE" dirty="0"/>
          </a:p>
          <a:p>
            <a:pPr lvl="2"/>
            <a:r>
              <a:rPr lang="en-GB" altLang="de-DE" dirty="0" err="1"/>
              <a:t>Dritte</a:t>
            </a:r>
            <a:r>
              <a:rPr lang="en-GB" altLang="de-DE" dirty="0"/>
              <a:t> </a:t>
            </a:r>
            <a:r>
              <a:rPr lang="en-GB" altLang="de-DE" dirty="0" err="1"/>
              <a:t>Ebene</a:t>
            </a:r>
            <a:endParaRPr lang="en-GB" altLang="de-DE" dirty="0"/>
          </a:p>
          <a:p>
            <a:pPr lvl="3"/>
            <a:r>
              <a:rPr lang="en-GB" altLang="de-DE" dirty="0" err="1"/>
              <a:t>Vierte</a:t>
            </a:r>
            <a:r>
              <a:rPr lang="en-GB" altLang="de-DE" dirty="0"/>
              <a:t> </a:t>
            </a:r>
            <a:r>
              <a:rPr lang="en-GB" altLang="de-DE" dirty="0" err="1"/>
              <a:t>Ebene</a:t>
            </a:r>
            <a:endParaRPr lang="en-GB" altLang="de-DE" dirty="0"/>
          </a:p>
          <a:p>
            <a:pPr lvl="4"/>
            <a:r>
              <a:rPr lang="en-GB" altLang="de-DE" dirty="0" err="1"/>
              <a:t>Fünfte</a:t>
            </a:r>
            <a:r>
              <a:rPr lang="en-GB" altLang="de-DE" dirty="0"/>
              <a:t> </a:t>
            </a:r>
            <a:r>
              <a:rPr lang="en-GB" altLang="de-DE" dirty="0" err="1"/>
              <a:t>Ebene</a:t>
            </a:r>
            <a:endParaRPr lang="en-GB" altLang="de-DE" dirty="0"/>
          </a:p>
        </p:txBody>
      </p:sp>
      <p:sp>
        <p:nvSpPr>
          <p:cNvPr id="1042" name="Line 18"/>
          <p:cNvSpPr>
            <a:spLocks noChangeShapeType="1"/>
          </p:cNvSpPr>
          <p:nvPr userDrawn="1"/>
        </p:nvSpPr>
        <p:spPr bwMode="auto">
          <a:xfrm>
            <a:off x="4331520" y="898654"/>
            <a:ext cx="470016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 b="0" i="0" u="none"/>
          </a:p>
        </p:txBody>
      </p:sp>
      <p:sp>
        <p:nvSpPr>
          <p:cNvPr id="1043" name="Line 19"/>
          <p:cNvSpPr>
            <a:spLocks noChangeShapeType="1"/>
          </p:cNvSpPr>
          <p:nvPr userDrawn="1"/>
        </p:nvSpPr>
        <p:spPr bwMode="auto">
          <a:xfrm>
            <a:off x="6174720" y="967782"/>
            <a:ext cx="479232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78401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pic>
        <p:nvPicPr>
          <p:cNvPr id="9" name="Picture 16"/>
          <p:cNvPicPr>
            <a:picLocks noChangeAspect="1" noChangeArrowheads="1"/>
          </p:cNvPicPr>
          <p:nvPr userDrawn="1"/>
        </p:nvPicPr>
        <p:blipFill>
          <a:blip r:embed="rId14" cstate="print">
            <a:lum bright="-18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43"/>
          <a:stretch>
            <a:fillRect/>
          </a:stretch>
        </p:blipFill>
        <p:spPr bwMode="auto">
          <a:xfrm>
            <a:off x="187325" y="217929"/>
            <a:ext cx="6508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 descr="E:\talks\AEIlogo.gif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340" y="207382"/>
            <a:ext cx="829440" cy="84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50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629" b="1" i="0" u="none" kern="1200">
          <a:solidFill>
            <a:schemeClr val="accent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marL="325481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2pPr>
      <a:lvl3pPr marL="652402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3pPr>
      <a:lvl4pPr marL="979322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4pPr>
      <a:lvl5pPr marL="1306244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5pPr>
      <a:lvl6pPr marL="1721016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6pPr>
      <a:lvl7pPr marL="2135787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7pPr>
      <a:lvl8pPr marL="2550559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8pPr>
      <a:lvl9pPr marL="2965331" algn="l" defTabSz="40757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Bats" pitchFamily="2" charset="2"/>
        <a:defRPr sz="3992">
          <a:solidFill>
            <a:srgbClr val="000000"/>
          </a:solidFill>
          <a:latin typeface="Times New Roman" panose="02020603050405020304" pitchFamily="18" charset="0"/>
        </a:defRPr>
      </a:lvl9pPr>
    </p:titleStyle>
    <p:bodyStyle>
      <a:lvl1pPr marL="391729" indent="-293797" algn="l" defTabSz="407571" rtl="0" eaLnBrk="0" fontAlgn="base" hangingPunct="0">
        <a:spcBef>
          <a:spcPct val="0"/>
        </a:spcBef>
        <a:spcAft>
          <a:spcPts val="1282"/>
        </a:spcAft>
        <a:buClr>
          <a:srgbClr val="000000"/>
        </a:buClr>
        <a:buSzPct val="45000"/>
        <a:buFont typeface="StarBats" pitchFamily="2" charset="2"/>
        <a:buBlip>
          <a:blip r:embed="rId16"/>
        </a:buBlip>
        <a:defRPr sz="2903" kern="12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83458" indent="-260673" algn="l" defTabSz="407571" rtl="0" eaLnBrk="0" fontAlgn="base" hangingPunct="0">
        <a:spcBef>
          <a:spcPct val="0"/>
        </a:spcBef>
        <a:spcAft>
          <a:spcPts val="1021"/>
        </a:spcAft>
        <a:buClr>
          <a:srgbClr val="000000"/>
        </a:buClr>
        <a:buSzPct val="45000"/>
        <a:buFont typeface="StarBats" pitchFamily="2" charset="2"/>
        <a:buBlip>
          <a:blip r:embed="rId16"/>
        </a:buBlip>
        <a:defRPr sz="2540" kern="1200">
          <a:solidFill>
            <a:srgbClr val="000000"/>
          </a:solidFill>
          <a:latin typeface="+mn-lt"/>
          <a:ea typeface="+mn-ea"/>
          <a:cs typeface="+mn-cs"/>
        </a:defRPr>
      </a:lvl2pPr>
      <a:lvl3pPr marL="1175187" indent="-195864" algn="l" defTabSz="407571" rtl="0" eaLnBrk="0" fontAlgn="base" hangingPunct="0">
        <a:spcBef>
          <a:spcPct val="0"/>
        </a:spcBef>
        <a:spcAft>
          <a:spcPts val="771"/>
        </a:spcAft>
        <a:buClr>
          <a:srgbClr val="000000"/>
        </a:buClr>
        <a:buSzPct val="45000"/>
        <a:buFont typeface="StarBats" pitchFamily="2" charset="2"/>
        <a:buBlip>
          <a:blip r:embed="rId16"/>
        </a:buBlip>
        <a:defRPr sz="2177" kern="1200">
          <a:solidFill>
            <a:srgbClr val="000000"/>
          </a:solidFill>
          <a:latin typeface="+mn-lt"/>
          <a:ea typeface="+mn-ea"/>
          <a:cs typeface="+mn-cs"/>
        </a:defRPr>
      </a:lvl3pPr>
      <a:lvl4pPr marL="1566916" indent="-195864" algn="l" defTabSz="407571" rtl="0" eaLnBrk="0" fontAlgn="base" hangingPunct="0">
        <a:spcBef>
          <a:spcPct val="0"/>
        </a:spcBef>
        <a:spcAft>
          <a:spcPts val="511"/>
        </a:spcAft>
        <a:buClr>
          <a:srgbClr val="000000"/>
        </a:buClr>
        <a:buSzPct val="45000"/>
        <a:buFont typeface="StarBats" pitchFamily="2" charset="2"/>
        <a:buBlip>
          <a:blip r:embed="rId16"/>
        </a:buBlip>
        <a:defRPr sz="1814" kern="1200">
          <a:solidFill>
            <a:srgbClr val="000000"/>
          </a:solidFill>
          <a:latin typeface="+mn-lt"/>
          <a:ea typeface="+mn-ea"/>
          <a:cs typeface="+mn-cs"/>
        </a:defRPr>
      </a:lvl4pPr>
      <a:lvl5pPr marL="1958645" indent="-195864" algn="l" defTabSz="407571" rtl="0" eaLnBrk="0" fontAlgn="base" hangingPunct="0">
        <a:spcBef>
          <a:spcPct val="0"/>
        </a:spcBef>
        <a:spcAft>
          <a:spcPts val="249"/>
        </a:spcAft>
        <a:buClr>
          <a:srgbClr val="000000"/>
        </a:buClr>
        <a:buSzPct val="45000"/>
        <a:buFont typeface="StarBats" pitchFamily="2" charset="2"/>
        <a:buBlip>
          <a:blip r:embed="rId16"/>
        </a:buBlip>
        <a:defRPr sz="1814" kern="1200">
          <a:solidFill>
            <a:srgbClr val="000000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Textmasterformate durch Klicken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86360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FF8BDD-796B-4DD9-BE67-1B90850BF36E}" type="datetimeFigureOut">
              <a:rPr lang="de-DE" smtClean="0">
                <a:solidFill>
                  <a:srgbClr val="D6ECFF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09.02.2022</a:t>
            </a:fld>
            <a:endParaRPr lang="de-DE">
              <a:solidFill>
                <a:srgbClr val="D6ECFF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219200" y="6416678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srgbClr val="D6ECFF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8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E3FA2B-BD28-499E-A22D-A423270F3F14}" type="slidenum">
              <a:rPr lang="de-DE" smtClean="0">
                <a:solidFill>
                  <a:srgbClr val="D6ECFF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D6ECFF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7923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accent3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Textmasterformate durch Klicken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86360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219200" y="6416678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8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5135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accent3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8" descr="2D1U0894rawkor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6531" y="-885508"/>
            <a:ext cx="12993780" cy="8340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94437" y="284530"/>
            <a:ext cx="7411540" cy="1358347"/>
          </a:xfrm>
          <a:solidFill>
            <a:schemeClr val="tx1">
              <a:alpha val="43000"/>
            </a:schemeClr>
          </a:solidFill>
        </p:spPr>
        <p:txBody>
          <a:bodyPr>
            <a:normAutofit/>
          </a:bodyPr>
          <a:lstStyle/>
          <a:p>
            <a:r>
              <a:rPr lang="de-DE" sz="4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GEO600 Beam </a:t>
            </a:r>
            <a:r>
              <a:rPr lang="de-DE" sz="44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endParaRPr lang="de-DE" sz="44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894437" y="3836333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Harald Lück</a:t>
            </a:r>
          </a:p>
          <a:p>
            <a:r>
              <a:rPr lang="de-DE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Leibniz Universität Hannover</a:t>
            </a:r>
          </a:p>
          <a:p>
            <a:r>
              <a:rPr lang="de-DE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</a:p>
          <a:p>
            <a:r>
              <a:rPr lang="de-DE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 Planck Institut für Gravitationsphysik</a:t>
            </a:r>
          </a:p>
          <a:p>
            <a:r>
              <a:rPr lang="de-DE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Albert Einstein Institut</a:t>
            </a:r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A0201DBA-6CDD-4AFB-B35A-56C2ABBA8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18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43"/>
          <a:stretch>
            <a:fillRect/>
          </a:stretch>
        </p:blipFill>
        <p:spPr bwMode="auto">
          <a:xfrm>
            <a:off x="36289" y="77576"/>
            <a:ext cx="952947" cy="8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 descr="E:\talks\AEIlogo.gif">
            <a:extLst>
              <a:ext uri="{FF2B5EF4-FFF2-40B4-BE49-F238E27FC236}">
                <a16:creationId xmlns:a16="http://schemas.microsoft.com/office/drawing/2014/main" id="{C1728F8C-5F4C-4FE5-97C8-BE878B24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869" y="11548"/>
            <a:ext cx="1214382" cy="123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611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321844" y="234745"/>
            <a:ext cx="6216118" cy="609184"/>
          </a:xfrm>
        </p:spPr>
        <p:txBody>
          <a:bodyPr>
            <a:normAutofit fontScale="90000"/>
          </a:bodyPr>
          <a:lstStyle/>
          <a:p>
            <a:r>
              <a:rPr lang="de-DE" altLang="de-DE" b="1" dirty="0">
                <a:latin typeface="Calibri" panose="020F0502020204030204" pitchFamily="34" charset="0"/>
                <a:cs typeface="Calibri" panose="020F0502020204030204" pitchFamily="34" charset="0"/>
              </a:rPr>
              <a:t>GEO600 </a:t>
            </a:r>
            <a:r>
              <a:rPr lang="de-DE" alt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vacuum</a:t>
            </a:r>
            <a:r>
              <a:rPr lang="de-DE" alt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system</a:t>
            </a:r>
            <a:endParaRPr lang="de-DE" alt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5715" name="Picture 1027" descr="F:\GEOpictures\centralcleanroom.JPG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7" y="1025950"/>
            <a:ext cx="3894731" cy="58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7" name="Text Box 1029"/>
          <p:cNvSpPr txBox="1">
            <a:spLocks noChangeArrowheads="1"/>
          </p:cNvSpPr>
          <p:nvPr/>
        </p:nvSpPr>
        <p:spPr bwMode="auto">
          <a:xfrm>
            <a:off x="5279435" y="944739"/>
            <a:ext cx="5341521" cy="54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14325" indent="211138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49338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Dimensions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de-DE" altLang="de-DE" sz="1996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Volume:400m</a:t>
            </a:r>
            <a:r>
              <a:rPr kumimoji="0" lang="de-DE" altLang="de-DE" sz="1996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 Surface:4000m</a:t>
            </a:r>
            <a:r>
              <a:rPr kumimoji="0" lang="de-DE" altLang="de-DE" sz="1996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 2x600m, 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 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60cm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Vacuum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Tanks: 2m </a:t>
            </a: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1m 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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 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Pumps:</a:t>
            </a:r>
          </a:p>
          <a:p>
            <a:pPr marL="285156" marR="0" lvl="1" indent="191544" algn="l" defTabSz="91451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5 Scroll  (25 m</a:t>
            </a:r>
            <a:r>
              <a:rPr kumimoji="0" lang="de-DE" altLang="de-DE" sz="1996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/h, 10</a:t>
            </a:r>
            <a:r>
              <a:rPr kumimoji="0" lang="de-DE" altLang="de-DE" sz="1996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-2 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mbar)</a:t>
            </a:r>
          </a:p>
          <a:p>
            <a:pPr marL="285156" marR="0" lvl="1" indent="191544" algn="l" defTabSz="91451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 Turbo-Pumps (</a:t>
            </a: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maglev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1600 l/s </a:t>
            </a: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N</a:t>
            </a:r>
            <a:r>
              <a:rPr kumimoji="0" lang="de-DE" altLang="de-DE" sz="1996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2,</a:t>
            </a:r>
            <a:br>
              <a:rPr kumimoji="0" lang="de-DE" altLang="de-DE" sz="1996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1996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1000 l/s </a:t>
            </a: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kumimoji="0" lang="de-DE" altLang="de-DE" sz="1996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156" marR="0" lvl="1" indent="191544" algn="l" defTabSz="91451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 Turbo-Pumps (</a:t>
            </a: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maglev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180 l/s)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Pressures:</a:t>
            </a:r>
          </a:p>
          <a:p>
            <a:pPr marL="285156" marR="0" lvl="1" indent="191544" algn="l" defTabSz="914515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1996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:  &lt; 1</a:t>
            </a:r>
            <a:r>
              <a:rPr kumimoji="0" lang="de-DE" altLang="de-DE" sz="1996" b="0" i="0" u="none" strike="noStrike" kern="1200" cap="none" spc="0" normalizeH="0" baseline="-6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 (AS)" pitchFamily="18" charset="2"/>
              </a:rPr>
              <a:t>*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kumimoji="0" lang="de-DE" altLang="de-DE" sz="1996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-8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mbar   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Tanks :     3 </a:t>
            </a:r>
            <a:r>
              <a:rPr kumimoji="0" lang="de-DE" altLang="de-DE" sz="1996" b="0" i="0" u="none" strike="noStrike" kern="1200" cap="none" spc="0" normalizeH="0" baseline="-6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 (AS)" pitchFamily="18" charset="2"/>
              </a:rPr>
              <a:t>*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kumimoji="0" lang="de-DE" altLang="de-DE" sz="1996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-9 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- 3</a:t>
            </a:r>
            <a:r>
              <a:rPr kumimoji="0" lang="de-DE" altLang="de-DE" sz="1996" b="0" i="0" u="none" strike="noStrike" kern="1200" cap="none" spc="0" normalizeH="0" baseline="-6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 (AS)" pitchFamily="18" charset="2"/>
              </a:rPr>
              <a:t>*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kumimoji="0" lang="de-DE" altLang="de-DE" sz="1996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-8</a:t>
            </a:r>
            <a:r>
              <a:rPr kumimoji="0" lang="de-DE" altLang="de-DE" sz="1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mbar</a:t>
            </a:r>
            <a:endParaRPr kumimoji="0" lang="de-DE" altLang="de-DE" sz="1996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 "/>
              <a:tabLst>
                <a:tab pos="285156" algn="l"/>
                <a:tab pos="381648" algn="l"/>
              </a:tabLst>
              <a:defRPr/>
            </a:pPr>
            <a:endParaRPr kumimoji="0" lang="de-DE" altLang="de-DE" sz="1996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392534"/>
      </p:ext>
    </p:extLst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9" name="Picture 1027" descr="E:\Harald\Bilder\ta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51" y="226465"/>
            <a:ext cx="4387962" cy="650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738" name="Rectangle 1026"/>
          <p:cNvSpPr>
            <a:spLocks noChangeArrowheads="1"/>
          </p:cNvSpPr>
          <p:nvPr/>
        </p:nvSpPr>
        <p:spPr bwMode="auto">
          <a:xfrm>
            <a:off x="6362428" y="69128"/>
            <a:ext cx="3405958" cy="61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algn="ctr" defTabSz="449263">
              <a:buClr>
                <a:srgbClr val="000000"/>
              </a:buClr>
              <a:buSzPct val="45000"/>
              <a:buFont typeface="StarBats" pitchFamily="2" charset="2"/>
              <a:defRPr sz="40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358775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719138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079500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439863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18970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3542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28114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2686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075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buNone/>
              <a:tabLst/>
              <a:defRPr/>
            </a:pP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Vacuum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Tanks</a:t>
            </a:r>
          </a:p>
        </p:txBody>
      </p:sp>
      <p:sp>
        <p:nvSpPr>
          <p:cNvPr id="116740" name="Text Box 1028"/>
          <p:cNvSpPr txBox="1">
            <a:spLocks noChangeArrowheads="1"/>
          </p:cNvSpPr>
          <p:nvPr/>
        </p:nvSpPr>
        <p:spPr bwMode="auto">
          <a:xfrm>
            <a:off x="6541007" y="1143481"/>
            <a:ext cx="4035304" cy="999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14325" indent="211138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49338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endParaRPr kumimoji="0" lang="de-DE" altLang="de-DE" sz="2359" b="0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 "/>
              <a:tabLst>
                <a:tab pos="285156" algn="l"/>
                <a:tab pos="381648" algn="l"/>
              </a:tabLst>
              <a:defRPr/>
            </a:pPr>
            <a:endParaRPr kumimoji="0" lang="de-DE" altLang="de-DE" sz="2359" b="0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6741" name="Text Box 1029"/>
          <p:cNvSpPr txBox="1">
            <a:spLocks noChangeArrowheads="1"/>
          </p:cNvSpPr>
          <p:nvPr/>
        </p:nvSpPr>
        <p:spPr bwMode="auto">
          <a:xfrm>
            <a:off x="6676381" y="1131960"/>
            <a:ext cx="4095790" cy="531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14325" indent="211138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49338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314325" algn="l"/>
                <a:tab pos="420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Dimensions</a:t>
            </a: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2m </a:t>
            </a:r>
            <a:r>
              <a:rPr lang="de-DE" altLang="de-DE" sz="2359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1m </a:t>
            </a: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 (9x)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0,7m (2x) 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endParaRPr kumimoji="0" lang="de-DE" altLang="de-DE" sz="235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Materials: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Stainless 1.4404 ,</a:t>
            </a:r>
          </a:p>
          <a:p>
            <a:pPr marL="285156" marR="0" lvl="1" indent="191544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1.4435, 1.4429 (Flansche); glas </a:t>
            </a:r>
            <a:r>
              <a:rPr kumimoji="0" lang="de-DE" altLang="de-DE" sz="235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bead</a:t>
            </a: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de-DE" altLang="de-DE" sz="235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blasted</a:t>
            </a:r>
            <a:endParaRPr kumimoji="0" lang="de-DE" altLang="de-DE" sz="235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gaskets</a:t>
            </a: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: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&gt;250mm COF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 250mm </a:t>
            </a:r>
            <a:r>
              <a:rPr kumimoji="0" lang="de-DE" altLang="de-DE" sz="235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Conflat</a:t>
            </a:r>
            <a:endParaRPr kumimoji="0" lang="de-DE" altLang="de-DE" sz="235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24h „Air-bake“ @200°C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633" b="0" i="0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„</a:t>
            </a:r>
            <a:r>
              <a:rPr kumimoji="0" lang="de-DE" altLang="de-DE" sz="1633" b="0" i="0" u="none" strike="noStrike" kern="1200" cap="none" spc="0" normalizeH="0" baseline="0" noProof="0" dirty="0" err="1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Vacuum</a:t>
            </a:r>
            <a:r>
              <a:rPr kumimoji="0" lang="de-DE" altLang="de-DE" sz="1633" b="0" i="0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-bake“ 48h @ 80°C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156" algn="l"/>
                <a:tab pos="381648" algn="l"/>
              </a:tabLst>
              <a:defRPr/>
            </a:pPr>
            <a:r>
              <a:rPr kumimoji="0" lang="de-DE" altLang="de-DE" sz="1633" b="0" i="0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Outgassing </a:t>
            </a:r>
            <a:r>
              <a:rPr kumimoji="0" lang="de-DE" altLang="de-DE" sz="1633" b="0" i="0" u="none" strike="noStrike" kern="1200" cap="none" spc="0" normalizeH="0" baseline="0" noProof="0" dirty="0" err="1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rates</a:t>
            </a:r>
            <a:r>
              <a:rPr kumimoji="0" lang="de-DE" altLang="de-DE" sz="1633" b="0" i="0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ca. 1E-13 mbar l/s cm</a:t>
            </a:r>
            <a:r>
              <a:rPr kumimoji="0" lang="de-DE" altLang="de-DE" sz="1633" b="0" i="0" u="none" strike="noStrike" kern="1200" cap="none" spc="0" normalizeH="0" baseline="3000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9987331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D:\Moriond\TUNN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26" y="35302"/>
            <a:ext cx="4563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6085920" y="69128"/>
            <a:ext cx="4090029" cy="60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Beam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endParaRPr kumimoji="0" lang="de-DE" altLang="de-DE" sz="3629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5872163" y="922439"/>
            <a:ext cx="6179343" cy="403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alt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Stainless Steel </a:t>
            </a:r>
            <a:b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</a:b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1.4429 (316LN), 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cold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rolled</a:t>
            </a:r>
            <a:endParaRPr kumimoji="0" lang="de-DE" altLang="de-DE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60 cm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</a:t>
            </a:r>
            <a:endParaRPr kumimoji="0" lang="de-DE" altLang="de-DE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2* 133* 4,5m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egments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(~85kg 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	[8E-4*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pi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*0.6*4.5*8000*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pi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/2]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0,8 mm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hickness</a:t>
            </a:r>
            <a:endParaRPr kumimoji="0" lang="de-DE" altLang="de-DE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30 mm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ave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period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; semi-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circular</a:t>
            </a:r>
            <a:endParaRPr kumimoji="0" lang="de-DE" altLang="de-DE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total </a:t>
            </a:r>
            <a:r>
              <a:rPr kumimoji="0" lang="de-DE" altLang="de-DE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weight</a:t>
            </a: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2* 12 t</a:t>
            </a:r>
          </a:p>
        </p:txBody>
      </p:sp>
    </p:spTree>
    <p:extLst>
      <p:ext uri="{BB962C8B-B14F-4D97-AF65-F5344CB8AC3E}">
        <p14:creationId xmlns:p14="http://schemas.microsoft.com/office/powerpoint/2010/main" val="3637853862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8C4177C-F963-4E1D-B5A2-19969276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440" y="219018"/>
            <a:ext cx="7188800" cy="60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3629" b="1" dirty="0">
                <a:solidFill>
                  <a:srgbClr val="33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Making </a:t>
            </a:r>
            <a:r>
              <a:rPr lang="de-DE" altLang="de-DE" sz="3629" b="1" dirty="0" err="1">
                <a:solidFill>
                  <a:srgbClr val="33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altLang="de-DE" sz="3629" b="1" dirty="0">
                <a:solidFill>
                  <a:srgbClr val="33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Beam Tube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segments</a:t>
            </a:r>
            <a:endParaRPr kumimoji="0" lang="de-DE" altLang="de-DE" sz="3629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6100F42-BAFF-4E01-B785-E3DC66135C3B}"/>
              </a:ext>
            </a:extLst>
          </p:cNvPr>
          <p:cNvSpPr txBox="1"/>
          <p:nvPr/>
        </p:nvSpPr>
        <p:spPr>
          <a:xfrm>
            <a:off x="1207294" y="1600200"/>
            <a:ext cx="231114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Manufacturing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Bend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form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tube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weld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longitudinally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Corrugate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Clean, leak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test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Lip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weld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sections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02E3AF05-CBA4-4C89-A43E-4E1B12EDA06C}"/>
              </a:ext>
            </a:extLst>
          </p:cNvPr>
          <p:cNvGrpSpPr/>
          <p:nvPr/>
        </p:nvGrpSpPr>
        <p:grpSpPr>
          <a:xfrm>
            <a:off x="6389152" y="1259177"/>
            <a:ext cx="3154787" cy="1910948"/>
            <a:chOff x="7910770" y="546489"/>
            <a:chExt cx="3154787" cy="1910948"/>
          </a:xfrm>
        </p:grpSpPr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4EC6D441-90C8-41E9-BB00-9E7C5827F275}"/>
                </a:ext>
              </a:extLst>
            </p:cNvPr>
            <p:cNvGrpSpPr/>
            <p:nvPr/>
          </p:nvGrpSpPr>
          <p:grpSpPr>
            <a:xfrm>
              <a:off x="7910770" y="1321594"/>
              <a:ext cx="1952111" cy="1135843"/>
              <a:chOff x="6893075" y="2293144"/>
              <a:chExt cx="3143894" cy="1135843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F6496DD5-B4D9-4901-8235-B05F352EC123}"/>
                  </a:ext>
                </a:extLst>
              </p:cNvPr>
              <p:cNvSpPr/>
              <p:nvPr/>
            </p:nvSpPr>
            <p:spPr bwMode="auto">
              <a:xfrm>
                <a:off x="7258050" y="2436019"/>
                <a:ext cx="2543175" cy="99296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hteck 8">
                <a:extLst>
                  <a:ext uri="{FF2B5EF4-FFF2-40B4-BE49-F238E27FC236}">
                    <a16:creationId xmlns:a16="http://schemas.microsoft.com/office/drawing/2014/main" id="{21696D66-0DC0-4FFC-A541-01BF79682489}"/>
                  </a:ext>
                </a:extLst>
              </p:cNvPr>
              <p:cNvSpPr/>
              <p:nvPr/>
            </p:nvSpPr>
            <p:spPr bwMode="auto">
              <a:xfrm>
                <a:off x="6893075" y="2293144"/>
                <a:ext cx="3143894" cy="63290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11819975-D207-4E82-B0BF-DB849D040A5E}"/>
                </a:ext>
              </a:extLst>
            </p:cNvPr>
            <p:cNvCxnSpPr/>
            <p:nvPr/>
          </p:nvCxnSpPr>
          <p:spPr bwMode="auto">
            <a:xfrm flipV="1">
              <a:off x="8137391" y="1193006"/>
              <a:ext cx="1199490" cy="76149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67D1C79D-8F71-4630-BFCB-834A844DBBF4}"/>
                </a:ext>
              </a:extLst>
            </p:cNvPr>
            <p:cNvCxnSpPr/>
            <p:nvPr/>
          </p:nvCxnSpPr>
          <p:spPr bwMode="auto">
            <a:xfrm flipV="1">
              <a:off x="9712657" y="1205164"/>
              <a:ext cx="1199490" cy="76149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01F70ACF-98FC-4E38-9542-46FAFF9B25A5}"/>
                </a:ext>
              </a:extLst>
            </p:cNvPr>
            <p:cNvGrpSpPr/>
            <p:nvPr/>
          </p:nvGrpSpPr>
          <p:grpSpPr>
            <a:xfrm>
              <a:off x="9113446" y="546489"/>
              <a:ext cx="1952111" cy="1135843"/>
              <a:chOff x="6893075" y="2293144"/>
              <a:chExt cx="3143894" cy="1135843"/>
            </a:xfrm>
          </p:grpSpPr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5426537-1DA9-4270-908D-4C0C371F0FB7}"/>
                  </a:ext>
                </a:extLst>
              </p:cNvPr>
              <p:cNvSpPr/>
              <p:nvPr/>
            </p:nvSpPr>
            <p:spPr bwMode="auto">
              <a:xfrm>
                <a:off x="7258050" y="2436019"/>
                <a:ext cx="2543175" cy="99296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0EAA67DF-070F-4147-B190-9DBDD9D4FD8C}"/>
                  </a:ext>
                </a:extLst>
              </p:cNvPr>
              <p:cNvSpPr/>
              <p:nvPr/>
            </p:nvSpPr>
            <p:spPr bwMode="auto">
              <a:xfrm>
                <a:off x="6893075" y="2293144"/>
                <a:ext cx="3143894" cy="63290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AB060146-8958-4C22-8CE5-9E4111B0EF6E}"/>
                </a:ext>
              </a:extLst>
            </p:cNvPr>
            <p:cNvCxnSpPr/>
            <p:nvPr/>
          </p:nvCxnSpPr>
          <p:spPr bwMode="auto">
            <a:xfrm flipV="1">
              <a:off x="9498505" y="1531853"/>
              <a:ext cx="1187614" cy="784568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AD46609-0EB4-4624-9335-1A20C3A1C6D2}"/>
                </a:ext>
              </a:extLst>
            </p:cNvPr>
            <p:cNvSpPr/>
            <p:nvPr/>
          </p:nvSpPr>
          <p:spPr bwMode="auto">
            <a:xfrm>
              <a:off x="9997464" y="1406779"/>
              <a:ext cx="764810" cy="522575"/>
            </a:xfrm>
            <a:custGeom>
              <a:avLst/>
              <a:gdLst>
                <a:gd name="connsiteX0" fmla="*/ 614363 w 757238"/>
                <a:gd name="connsiteY0" fmla="*/ 0 h 507206"/>
                <a:gd name="connsiteX1" fmla="*/ 0 w 757238"/>
                <a:gd name="connsiteY1" fmla="*/ 400050 h 507206"/>
                <a:gd name="connsiteX2" fmla="*/ 71438 w 757238"/>
                <a:gd name="connsiteY2" fmla="*/ 507206 h 507206"/>
                <a:gd name="connsiteX3" fmla="*/ 757238 w 757238"/>
                <a:gd name="connsiteY3" fmla="*/ 64294 h 507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38" h="507206">
                  <a:moveTo>
                    <a:pt x="614363" y="0"/>
                  </a:moveTo>
                  <a:lnTo>
                    <a:pt x="0" y="400050"/>
                  </a:lnTo>
                  <a:lnTo>
                    <a:pt x="71438" y="507206"/>
                  </a:lnTo>
                  <a:lnTo>
                    <a:pt x="757238" y="64294"/>
                  </a:lnTo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4" name="Parallelogramm 23">
            <a:extLst>
              <a:ext uri="{FF2B5EF4-FFF2-40B4-BE49-F238E27FC236}">
                <a16:creationId xmlns:a16="http://schemas.microsoft.com/office/drawing/2014/main" id="{E72F3AB5-8C35-40C6-8AFF-9682320BA483}"/>
              </a:ext>
            </a:extLst>
          </p:cNvPr>
          <p:cNvSpPr/>
          <p:nvPr/>
        </p:nvSpPr>
        <p:spPr bwMode="auto">
          <a:xfrm>
            <a:off x="3540384" y="1912079"/>
            <a:ext cx="3532727" cy="1108199"/>
          </a:xfrm>
          <a:prstGeom prst="parallelogram">
            <a:avLst>
              <a:gd name="adj" fmla="val 18212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78930B22-AB00-42FC-A538-1961123DD22D}"/>
              </a:ext>
            </a:extLst>
          </p:cNvPr>
          <p:cNvGrpSpPr/>
          <p:nvPr/>
        </p:nvGrpSpPr>
        <p:grpSpPr>
          <a:xfrm>
            <a:off x="9513324" y="1730581"/>
            <a:ext cx="2346686" cy="1964502"/>
            <a:chOff x="9513324" y="1730581"/>
            <a:chExt cx="2346686" cy="1964502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45B60305-D601-4731-B83C-C891115255AD}"/>
                </a:ext>
              </a:extLst>
            </p:cNvPr>
            <p:cNvGrpSpPr/>
            <p:nvPr/>
          </p:nvGrpSpPr>
          <p:grpSpPr>
            <a:xfrm>
              <a:off x="9513324" y="2466178"/>
              <a:ext cx="1185862" cy="1228905"/>
              <a:chOff x="9472613" y="1571624"/>
              <a:chExt cx="1185862" cy="1228905"/>
            </a:xfrm>
          </p:grpSpPr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66D7CFEB-8D8C-471C-8F43-4BDE321EC1C4}"/>
                  </a:ext>
                </a:extLst>
              </p:cNvPr>
              <p:cNvSpPr/>
              <p:nvPr/>
            </p:nvSpPr>
            <p:spPr bwMode="auto">
              <a:xfrm>
                <a:off x="9472613" y="1600200"/>
                <a:ext cx="1185862" cy="1200329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81921AFA-4C58-4F9B-87F8-1033B99DDCF7}"/>
                  </a:ext>
                </a:extLst>
              </p:cNvPr>
              <p:cNvSpPr/>
              <p:nvPr/>
            </p:nvSpPr>
            <p:spPr bwMode="auto">
              <a:xfrm>
                <a:off x="10036969" y="1571624"/>
                <a:ext cx="64294" cy="45719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655D485A-130E-40EB-8725-521503510EFC}"/>
                </a:ext>
              </a:extLst>
            </p:cNvPr>
            <p:cNvGrpSpPr/>
            <p:nvPr/>
          </p:nvGrpSpPr>
          <p:grpSpPr>
            <a:xfrm>
              <a:off x="10674148" y="1730581"/>
              <a:ext cx="1185862" cy="1228905"/>
              <a:chOff x="9472613" y="1571624"/>
              <a:chExt cx="1185862" cy="1228905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B6D7D7B4-AB1C-46A2-8CAE-ED6DE3EB3EA9}"/>
                  </a:ext>
                </a:extLst>
              </p:cNvPr>
              <p:cNvSpPr/>
              <p:nvPr/>
            </p:nvSpPr>
            <p:spPr bwMode="auto">
              <a:xfrm>
                <a:off x="9472613" y="1600200"/>
                <a:ext cx="1185862" cy="1200329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0BCEA59A-03FE-427E-B63F-90E491CDA379}"/>
                  </a:ext>
                </a:extLst>
              </p:cNvPr>
              <p:cNvSpPr/>
              <p:nvPr/>
            </p:nvSpPr>
            <p:spPr bwMode="auto">
              <a:xfrm>
                <a:off x="10036969" y="1571624"/>
                <a:ext cx="64294" cy="45719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02DC86D1-D099-4E7B-BD1E-BB650C495DD4}"/>
                </a:ext>
              </a:extLst>
            </p:cNvPr>
            <p:cNvCxnSpPr/>
            <p:nvPr/>
          </p:nvCxnSpPr>
          <p:spPr bwMode="auto">
            <a:xfrm flipV="1">
              <a:off x="9724687" y="1866499"/>
              <a:ext cx="1199490" cy="76149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1CCFC347-51E3-4CC9-8A10-9416FA0F7077}"/>
                </a:ext>
              </a:extLst>
            </p:cNvPr>
            <p:cNvCxnSpPr/>
            <p:nvPr/>
          </p:nvCxnSpPr>
          <p:spPr bwMode="auto">
            <a:xfrm flipV="1">
              <a:off x="10405400" y="2853776"/>
              <a:ext cx="1199490" cy="76149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4F92A47-30A2-42FB-866B-5FC3DB18AE2A}"/>
                </a:ext>
              </a:extLst>
            </p:cNvPr>
            <p:cNvSpPr/>
            <p:nvPr/>
          </p:nvSpPr>
          <p:spPr bwMode="auto">
            <a:xfrm>
              <a:off x="10639534" y="1796054"/>
              <a:ext cx="1174121" cy="1188445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6A0D0558-99EB-4ACD-87FE-94E307496615}"/>
              </a:ext>
            </a:extLst>
          </p:cNvPr>
          <p:cNvCxnSpPr>
            <a:cxnSpLocks/>
          </p:cNvCxnSpPr>
          <p:nvPr/>
        </p:nvCxnSpPr>
        <p:spPr bwMode="auto">
          <a:xfrm flipH="1">
            <a:off x="10107196" y="1763777"/>
            <a:ext cx="1150607" cy="737533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68AC8B8A-09B7-4DE7-A890-C1F35F3B6FDA}"/>
              </a:ext>
            </a:extLst>
          </p:cNvPr>
          <p:cNvGrpSpPr/>
          <p:nvPr/>
        </p:nvGrpSpPr>
        <p:grpSpPr>
          <a:xfrm>
            <a:off x="3658629" y="3993474"/>
            <a:ext cx="3389190" cy="820168"/>
            <a:chOff x="4401405" y="3937300"/>
            <a:chExt cx="3389190" cy="820168"/>
          </a:xfrm>
        </p:grpSpPr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365EC054-8638-43AF-907F-AF867873B4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38" b="44862"/>
            <a:stretch/>
          </p:blipFill>
          <p:spPr>
            <a:xfrm>
              <a:off x="4401405" y="3937300"/>
              <a:ext cx="3389190" cy="223156"/>
            </a:xfrm>
            <a:prstGeom prst="rect">
              <a:avLst/>
            </a:prstGeom>
          </p:spPr>
        </p:pic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5636E94D-9AFD-4A14-8821-6EBEF68184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38" b="44862"/>
            <a:stretch/>
          </p:blipFill>
          <p:spPr>
            <a:xfrm flipV="1">
              <a:off x="4401405" y="4534312"/>
              <a:ext cx="3389190" cy="223156"/>
            </a:xfrm>
            <a:prstGeom prst="rect">
              <a:avLst/>
            </a:prstGeom>
          </p:spPr>
        </p:pic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AC5BB6BE-0C85-443E-9EA2-49E383AEA881}"/>
                </a:ext>
              </a:extLst>
            </p:cNvPr>
            <p:cNvCxnSpPr>
              <a:cxnSpLocks/>
              <a:stCxn id="41" idx="1"/>
              <a:endCxn id="42" idx="1"/>
            </p:cNvCxnSpPr>
            <p:nvPr/>
          </p:nvCxnSpPr>
          <p:spPr bwMode="auto">
            <a:xfrm>
              <a:off x="4401405" y="3986192"/>
              <a:ext cx="0" cy="72238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E2B89EDF-2719-4F16-B2F9-C0AAEC2277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90595" y="3986192"/>
              <a:ext cx="0" cy="72238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8E21D1EE-0AE1-4FE1-805E-53FE66A24511}"/>
              </a:ext>
            </a:extLst>
          </p:cNvPr>
          <p:cNvGrpSpPr/>
          <p:nvPr/>
        </p:nvGrpSpPr>
        <p:grpSpPr>
          <a:xfrm>
            <a:off x="3667059" y="5469417"/>
            <a:ext cx="3389190" cy="820168"/>
            <a:chOff x="4401405" y="3937300"/>
            <a:chExt cx="3389190" cy="820168"/>
          </a:xfrm>
        </p:grpSpPr>
        <p:pic>
          <p:nvPicPr>
            <p:cNvPr id="50" name="Grafik 49">
              <a:extLst>
                <a:ext uri="{FF2B5EF4-FFF2-40B4-BE49-F238E27FC236}">
                  <a16:creationId xmlns:a16="http://schemas.microsoft.com/office/drawing/2014/main" id="{AF59E581-26D5-4D0A-9CA1-613EA1E7C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38" b="44862"/>
            <a:stretch/>
          </p:blipFill>
          <p:spPr>
            <a:xfrm>
              <a:off x="4401405" y="3937300"/>
              <a:ext cx="3389190" cy="223156"/>
            </a:xfrm>
            <a:prstGeom prst="rect">
              <a:avLst/>
            </a:prstGeom>
          </p:spPr>
        </p:pic>
        <p:pic>
          <p:nvPicPr>
            <p:cNvPr id="51" name="Grafik 50">
              <a:extLst>
                <a:ext uri="{FF2B5EF4-FFF2-40B4-BE49-F238E27FC236}">
                  <a16:creationId xmlns:a16="http://schemas.microsoft.com/office/drawing/2014/main" id="{D17455B1-96CB-42D4-897E-3F78582489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38" b="44862"/>
            <a:stretch/>
          </p:blipFill>
          <p:spPr>
            <a:xfrm flipV="1">
              <a:off x="4401405" y="4534312"/>
              <a:ext cx="3389190" cy="223156"/>
            </a:xfrm>
            <a:prstGeom prst="rect">
              <a:avLst/>
            </a:prstGeom>
          </p:spPr>
        </p:pic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F3C0AF37-D5D6-47D7-87A5-CAF8D3DEB9D6}"/>
                </a:ext>
              </a:extLst>
            </p:cNvPr>
            <p:cNvCxnSpPr>
              <a:cxnSpLocks/>
              <a:stCxn id="50" idx="1"/>
              <a:endCxn id="51" idx="1"/>
            </p:cNvCxnSpPr>
            <p:nvPr/>
          </p:nvCxnSpPr>
          <p:spPr bwMode="auto">
            <a:xfrm>
              <a:off x="4401405" y="3986192"/>
              <a:ext cx="0" cy="72238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C0153201-018A-4FD3-8454-ED67A24F89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90595" y="3986192"/>
              <a:ext cx="0" cy="72238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F8739B6-AEC6-4823-B44A-EA061700339B}"/>
              </a:ext>
            </a:extLst>
          </p:cNvPr>
          <p:cNvGrpSpPr/>
          <p:nvPr/>
        </p:nvGrpSpPr>
        <p:grpSpPr>
          <a:xfrm>
            <a:off x="7073111" y="5469417"/>
            <a:ext cx="3389190" cy="820168"/>
            <a:chOff x="4401405" y="3937300"/>
            <a:chExt cx="3389190" cy="820168"/>
          </a:xfrm>
        </p:grpSpPr>
        <p:pic>
          <p:nvPicPr>
            <p:cNvPr id="55" name="Grafik 54">
              <a:extLst>
                <a:ext uri="{FF2B5EF4-FFF2-40B4-BE49-F238E27FC236}">
                  <a16:creationId xmlns:a16="http://schemas.microsoft.com/office/drawing/2014/main" id="{8645F42A-6E88-4172-9374-7E6DF5CE22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38" b="44862"/>
            <a:stretch/>
          </p:blipFill>
          <p:spPr>
            <a:xfrm>
              <a:off x="4401405" y="3937300"/>
              <a:ext cx="3389190" cy="223156"/>
            </a:xfrm>
            <a:prstGeom prst="rect">
              <a:avLst/>
            </a:prstGeom>
          </p:spPr>
        </p:pic>
        <p:pic>
          <p:nvPicPr>
            <p:cNvPr id="56" name="Grafik 55">
              <a:extLst>
                <a:ext uri="{FF2B5EF4-FFF2-40B4-BE49-F238E27FC236}">
                  <a16:creationId xmlns:a16="http://schemas.microsoft.com/office/drawing/2014/main" id="{354700F6-9135-4E84-BBBD-F57F6B89F6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38" b="44862"/>
            <a:stretch/>
          </p:blipFill>
          <p:spPr>
            <a:xfrm flipV="1">
              <a:off x="4401405" y="4534312"/>
              <a:ext cx="3389190" cy="223156"/>
            </a:xfrm>
            <a:prstGeom prst="rect">
              <a:avLst/>
            </a:prstGeom>
          </p:spPr>
        </p:pic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F067ED76-9599-4BB8-800E-E7FD2C586B15}"/>
                </a:ext>
              </a:extLst>
            </p:cNvPr>
            <p:cNvCxnSpPr>
              <a:cxnSpLocks/>
              <a:stCxn id="55" idx="1"/>
              <a:endCxn id="56" idx="1"/>
            </p:cNvCxnSpPr>
            <p:nvPr/>
          </p:nvCxnSpPr>
          <p:spPr bwMode="auto">
            <a:xfrm>
              <a:off x="4401405" y="3986192"/>
              <a:ext cx="0" cy="72238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491E32FA-5B3E-4863-A0CF-C7A8889A67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90595" y="3986192"/>
              <a:ext cx="0" cy="72238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9" name="Ellipse 68">
            <a:extLst>
              <a:ext uri="{FF2B5EF4-FFF2-40B4-BE49-F238E27FC236}">
                <a16:creationId xmlns:a16="http://schemas.microsoft.com/office/drawing/2014/main" id="{0F45CBC0-A7E6-4DB8-840F-98829BA56666}"/>
              </a:ext>
            </a:extLst>
          </p:cNvPr>
          <p:cNvSpPr/>
          <p:nvPr/>
        </p:nvSpPr>
        <p:spPr bwMode="auto">
          <a:xfrm>
            <a:off x="7046490" y="5476561"/>
            <a:ext cx="45719" cy="48892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B90E88AA-C385-4593-9425-CE03F64C8DB1}"/>
              </a:ext>
            </a:extLst>
          </p:cNvPr>
          <p:cNvSpPr/>
          <p:nvPr/>
        </p:nvSpPr>
        <p:spPr bwMode="auto">
          <a:xfrm>
            <a:off x="7041821" y="6193085"/>
            <a:ext cx="45719" cy="48892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id="{F8A82C3E-009A-4E40-8746-F2BE53E9DB2B}"/>
              </a:ext>
            </a:extLst>
          </p:cNvPr>
          <p:cNvCxnSpPr>
            <a:cxnSpLocks/>
          </p:cNvCxnSpPr>
          <p:nvPr/>
        </p:nvCxnSpPr>
        <p:spPr bwMode="auto">
          <a:xfrm flipH="1">
            <a:off x="3658629" y="5875777"/>
            <a:ext cx="6803672" cy="0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Gerade Verbindung mit Pfeil 114">
            <a:extLst>
              <a:ext uri="{FF2B5EF4-FFF2-40B4-BE49-F238E27FC236}">
                <a16:creationId xmlns:a16="http://schemas.microsoft.com/office/drawing/2014/main" id="{8E8DEADC-75B0-419E-8C97-A5252A13CACC}"/>
              </a:ext>
            </a:extLst>
          </p:cNvPr>
          <p:cNvCxnSpPr/>
          <p:nvPr/>
        </p:nvCxnSpPr>
        <p:spPr bwMode="auto">
          <a:xfrm>
            <a:off x="8040847" y="4138268"/>
            <a:ext cx="1081217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Textfeld 115">
            <a:extLst>
              <a:ext uri="{FF2B5EF4-FFF2-40B4-BE49-F238E27FC236}">
                <a16:creationId xmlns:a16="http://schemas.microsoft.com/office/drawing/2014/main" id="{8C91EE5A-1F55-4539-9579-1E961163BADE}"/>
              </a:ext>
            </a:extLst>
          </p:cNvPr>
          <p:cNvSpPr txBox="1"/>
          <p:nvPr/>
        </p:nvSpPr>
        <p:spPr>
          <a:xfrm>
            <a:off x="8302906" y="377659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3cm</a:t>
            </a:r>
          </a:p>
        </p:txBody>
      </p: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D7571F1D-EAA0-4245-B36C-2D971E4C9E83}"/>
              </a:ext>
            </a:extLst>
          </p:cNvPr>
          <p:cNvGrpSpPr/>
          <p:nvPr/>
        </p:nvGrpSpPr>
        <p:grpSpPr>
          <a:xfrm>
            <a:off x="7774409" y="4354198"/>
            <a:ext cx="4308916" cy="836384"/>
            <a:chOff x="7649165" y="4180623"/>
            <a:chExt cx="4308916" cy="836384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3272A7DE-F8FB-49C4-B117-49AB0BEA0774}"/>
                </a:ext>
              </a:extLst>
            </p:cNvPr>
            <p:cNvGrpSpPr/>
            <p:nvPr/>
          </p:nvGrpSpPr>
          <p:grpSpPr>
            <a:xfrm>
              <a:off x="8730382" y="4213708"/>
              <a:ext cx="1080001" cy="803299"/>
              <a:chOff x="7496765" y="4070639"/>
              <a:chExt cx="1080001" cy="803299"/>
            </a:xfrm>
          </p:grpSpPr>
          <p:grpSp>
            <p:nvGrpSpPr>
              <p:cNvPr id="169" name="Gruppieren 168">
                <a:extLst>
                  <a:ext uri="{FF2B5EF4-FFF2-40B4-BE49-F238E27FC236}">
                    <a16:creationId xmlns:a16="http://schemas.microsoft.com/office/drawing/2014/main" id="{E7C1D6AF-D237-4565-B93B-F4BCE53D3C14}"/>
                  </a:ext>
                </a:extLst>
              </p:cNvPr>
              <p:cNvGrpSpPr/>
              <p:nvPr/>
            </p:nvGrpSpPr>
            <p:grpSpPr>
              <a:xfrm>
                <a:off x="7496765" y="4179972"/>
                <a:ext cx="540000" cy="693966"/>
                <a:chOff x="7884366" y="3918239"/>
                <a:chExt cx="540000" cy="693966"/>
              </a:xfrm>
            </p:grpSpPr>
            <p:sp>
              <p:nvSpPr>
                <p:cNvPr id="173" name="Ellipse 172">
                  <a:extLst>
                    <a:ext uri="{FF2B5EF4-FFF2-40B4-BE49-F238E27FC236}">
                      <a16:creationId xmlns:a16="http://schemas.microsoft.com/office/drawing/2014/main" id="{E396B98D-97C9-43DB-9301-DE8905D3F963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" name="Rechteck 173">
                  <a:extLst>
                    <a:ext uri="{FF2B5EF4-FFF2-40B4-BE49-F238E27FC236}">
                      <a16:creationId xmlns:a16="http://schemas.microsoft.com/office/drawing/2014/main" id="{4A208C76-9122-42FE-8E50-A2294A81565C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4" name="Rechteck 253">
                  <a:extLst>
                    <a:ext uri="{FF2B5EF4-FFF2-40B4-BE49-F238E27FC236}">
                      <a16:creationId xmlns:a16="http://schemas.microsoft.com/office/drawing/2014/main" id="{B3A3C168-0464-4677-AE22-46E4CC4F97BF}"/>
                    </a:ext>
                  </a:extLst>
                </p:cNvPr>
                <p:cNvSpPr/>
                <p:nvPr/>
              </p:nvSpPr>
              <p:spPr bwMode="auto">
                <a:xfrm>
                  <a:off x="7886729" y="4205101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0" name="Gruppieren 169">
                <a:extLst>
                  <a:ext uri="{FF2B5EF4-FFF2-40B4-BE49-F238E27FC236}">
                    <a16:creationId xmlns:a16="http://schemas.microsoft.com/office/drawing/2014/main" id="{EB4B723A-ED7C-476E-940F-ACA10927D546}"/>
                  </a:ext>
                </a:extLst>
              </p:cNvPr>
              <p:cNvGrpSpPr/>
              <p:nvPr/>
            </p:nvGrpSpPr>
            <p:grpSpPr>
              <a:xfrm rot="10800000">
                <a:off x="8036766" y="4070639"/>
                <a:ext cx="540000" cy="677033"/>
                <a:chOff x="7884366" y="3918239"/>
                <a:chExt cx="540000" cy="677033"/>
              </a:xfrm>
            </p:grpSpPr>
            <p:sp>
              <p:nvSpPr>
                <p:cNvPr id="171" name="Ellipse 170">
                  <a:extLst>
                    <a:ext uri="{FF2B5EF4-FFF2-40B4-BE49-F238E27FC236}">
                      <a16:creationId xmlns:a16="http://schemas.microsoft.com/office/drawing/2014/main" id="{85CC4E4A-CD64-4906-8390-45DF38EBD4B3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2" name="Rechteck 171">
                  <a:extLst>
                    <a:ext uri="{FF2B5EF4-FFF2-40B4-BE49-F238E27FC236}">
                      <a16:creationId xmlns:a16="http://schemas.microsoft.com/office/drawing/2014/main" id="{E6F56C15-3A19-46E2-B9A3-7EEFD1E1B30A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5" name="Rechteck 254">
                  <a:extLst>
                    <a:ext uri="{FF2B5EF4-FFF2-40B4-BE49-F238E27FC236}">
                      <a16:creationId xmlns:a16="http://schemas.microsoft.com/office/drawing/2014/main" id="{C56D1D29-AF55-463F-9D67-D1E64AAC7D1C}"/>
                    </a:ext>
                  </a:extLst>
                </p:cNvPr>
                <p:cNvSpPr/>
                <p:nvPr/>
              </p:nvSpPr>
              <p:spPr bwMode="auto">
                <a:xfrm>
                  <a:off x="7897885" y="4171235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48" name="Gruppieren 147">
              <a:extLst>
                <a:ext uri="{FF2B5EF4-FFF2-40B4-BE49-F238E27FC236}">
                  <a16:creationId xmlns:a16="http://schemas.microsoft.com/office/drawing/2014/main" id="{32399FA5-86EC-4552-8FEC-8EF618C47CEB}"/>
                </a:ext>
              </a:extLst>
            </p:cNvPr>
            <p:cNvGrpSpPr/>
            <p:nvPr/>
          </p:nvGrpSpPr>
          <p:grpSpPr>
            <a:xfrm>
              <a:off x="7649165" y="4223039"/>
              <a:ext cx="1080001" cy="786366"/>
              <a:chOff x="7496765" y="4070639"/>
              <a:chExt cx="1080001" cy="786366"/>
            </a:xfrm>
          </p:grpSpPr>
          <p:grpSp>
            <p:nvGrpSpPr>
              <p:cNvPr id="163" name="Gruppieren 162">
                <a:extLst>
                  <a:ext uri="{FF2B5EF4-FFF2-40B4-BE49-F238E27FC236}">
                    <a16:creationId xmlns:a16="http://schemas.microsoft.com/office/drawing/2014/main" id="{2BA21100-48E7-4A12-8C46-4484A56A57CD}"/>
                  </a:ext>
                </a:extLst>
              </p:cNvPr>
              <p:cNvGrpSpPr/>
              <p:nvPr/>
            </p:nvGrpSpPr>
            <p:grpSpPr>
              <a:xfrm>
                <a:off x="7496765" y="4179972"/>
                <a:ext cx="540000" cy="677033"/>
                <a:chOff x="7884366" y="3918239"/>
                <a:chExt cx="540000" cy="677033"/>
              </a:xfrm>
            </p:grpSpPr>
            <p:sp>
              <p:nvSpPr>
                <p:cNvPr id="167" name="Ellipse 166">
                  <a:extLst>
                    <a:ext uri="{FF2B5EF4-FFF2-40B4-BE49-F238E27FC236}">
                      <a16:creationId xmlns:a16="http://schemas.microsoft.com/office/drawing/2014/main" id="{B91BCBE9-C285-438A-B3D6-A28BAC98EBDB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8" name="Rechteck 167">
                  <a:extLst>
                    <a:ext uri="{FF2B5EF4-FFF2-40B4-BE49-F238E27FC236}">
                      <a16:creationId xmlns:a16="http://schemas.microsoft.com/office/drawing/2014/main" id="{8DDD0120-DA5A-4AD0-A780-20E13FC1F7D2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4" name="Gruppieren 163">
                <a:extLst>
                  <a:ext uri="{FF2B5EF4-FFF2-40B4-BE49-F238E27FC236}">
                    <a16:creationId xmlns:a16="http://schemas.microsoft.com/office/drawing/2014/main" id="{464629F4-BF91-4A3C-BAFE-5C500A5042E0}"/>
                  </a:ext>
                </a:extLst>
              </p:cNvPr>
              <p:cNvGrpSpPr/>
              <p:nvPr/>
            </p:nvGrpSpPr>
            <p:grpSpPr>
              <a:xfrm rot="10800000">
                <a:off x="8036766" y="4070639"/>
                <a:ext cx="540000" cy="677033"/>
                <a:chOff x="7884366" y="3918239"/>
                <a:chExt cx="540000" cy="677033"/>
              </a:xfrm>
            </p:grpSpPr>
            <p:sp>
              <p:nvSpPr>
                <p:cNvPr id="165" name="Ellipse 164">
                  <a:extLst>
                    <a:ext uri="{FF2B5EF4-FFF2-40B4-BE49-F238E27FC236}">
                      <a16:creationId xmlns:a16="http://schemas.microsoft.com/office/drawing/2014/main" id="{B41EA5CE-EBC2-4CCD-9E67-88F1A5639128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6" name="Rechteck 165">
                  <a:extLst>
                    <a:ext uri="{FF2B5EF4-FFF2-40B4-BE49-F238E27FC236}">
                      <a16:creationId xmlns:a16="http://schemas.microsoft.com/office/drawing/2014/main" id="{67F1DA57-E56F-426B-A3D4-DD04F97F562B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49" name="Gruppieren 148">
              <a:extLst>
                <a:ext uri="{FF2B5EF4-FFF2-40B4-BE49-F238E27FC236}">
                  <a16:creationId xmlns:a16="http://schemas.microsoft.com/office/drawing/2014/main" id="{C01EA16D-39EB-473E-93E2-9020CCA6C69A}"/>
                </a:ext>
              </a:extLst>
            </p:cNvPr>
            <p:cNvGrpSpPr/>
            <p:nvPr/>
          </p:nvGrpSpPr>
          <p:grpSpPr>
            <a:xfrm>
              <a:off x="9802442" y="4194544"/>
              <a:ext cx="1080001" cy="803299"/>
              <a:chOff x="7496765" y="4070639"/>
              <a:chExt cx="1080001" cy="803299"/>
            </a:xfrm>
          </p:grpSpPr>
          <p:grpSp>
            <p:nvGrpSpPr>
              <p:cNvPr id="157" name="Gruppieren 156">
                <a:extLst>
                  <a:ext uri="{FF2B5EF4-FFF2-40B4-BE49-F238E27FC236}">
                    <a16:creationId xmlns:a16="http://schemas.microsoft.com/office/drawing/2014/main" id="{3D9849BA-1B64-4434-B68A-CA471DA7BC27}"/>
                  </a:ext>
                </a:extLst>
              </p:cNvPr>
              <p:cNvGrpSpPr/>
              <p:nvPr/>
            </p:nvGrpSpPr>
            <p:grpSpPr>
              <a:xfrm>
                <a:off x="7496765" y="4179972"/>
                <a:ext cx="540000" cy="693966"/>
                <a:chOff x="7884366" y="3918239"/>
                <a:chExt cx="540000" cy="693966"/>
              </a:xfrm>
            </p:grpSpPr>
            <p:sp>
              <p:nvSpPr>
                <p:cNvPr id="161" name="Ellipse 160">
                  <a:extLst>
                    <a:ext uri="{FF2B5EF4-FFF2-40B4-BE49-F238E27FC236}">
                      <a16:creationId xmlns:a16="http://schemas.microsoft.com/office/drawing/2014/main" id="{A23885C6-7A27-4319-99CB-8AA4FD73ABEA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2" name="Rechteck 161">
                  <a:extLst>
                    <a:ext uri="{FF2B5EF4-FFF2-40B4-BE49-F238E27FC236}">
                      <a16:creationId xmlns:a16="http://schemas.microsoft.com/office/drawing/2014/main" id="{2A40E0C6-9288-4907-AEFA-43353526D9EA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" name="Rechteck 255">
                  <a:extLst>
                    <a:ext uri="{FF2B5EF4-FFF2-40B4-BE49-F238E27FC236}">
                      <a16:creationId xmlns:a16="http://schemas.microsoft.com/office/drawing/2014/main" id="{18483FBB-B275-4898-8D13-10CF36CDF2BD}"/>
                    </a:ext>
                  </a:extLst>
                </p:cNvPr>
                <p:cNvSpPr/>
                <p:nvPr/>
              </p:nvSpPr>
              <p:spPr bwMode="auto">
                <a:xfrm>
                  <a:off x="7886729" y="4205101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8" name="Gruppieren 157">
                <a:extLst>
                  <a:ext uri="{FF2B5EF4-FFF2-40B4-BE49-F238E27FC236}">
                    <a16:creationId xmlns:a16="http://schemas.microsoft.com/office/drawing/2014/main" id="{8D96137E-BB61-43FA-AE4B-D68B93F8DACA}"/>
                  </a:ext>
                </a:extLst>
              </p:cNvPr>
              <p:cNvGrpSpPr/>
              <p:nvPr/>
            </p:nvGrpSpPr>
            <p:grpSpPr>
              <a:xfrm rot="10800000">
                <a:off x="8036766" y="4070639"/>
                <a:ext cx="540000" cy="677033"/>
                <a:chOff x="7884366" y="3918239"/>
                <a:chExt cx="540000" cy="677033"/>
              </a:xfrm>
            </p:grpSpPr>
            <p:sp>
              <p:nvSpPr>
                <p:cNvPr id="159" name="Ellipse 158">
                  <a:extLst>
                    <a:ext uri="{FF2B5EF4-FFF2-40B4-BE49-F238E27FC236}">
                      <a16:creationId xmlns:a16="http://schemas.microsoft.com/office/drawing/2014/main" id="{9D43996C-82C2-42FD-A7AA-7C9D991B7439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0" name="Rechteck 159">
                  <a:extLst>
                    <a:ext uri="{FF2B5EF4-FFF2-40B4-BE49-F238E27FC236}">
                      <a16:creationId xmlns:a16="http://schemas.microsoft.com/office/drawing/2014/main" id="{F5F99C8A-0D19-4C60-A970-03A47778708E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7" name="Rechteck 256">
                  <a:extLst>
                    <a:ext uri="{FF2B5EF4-FFF2-40B4-BE49-F238E27FC236}">
                      <a16:creationId xmlns:a16="http://schemas.microsoft.com/office/drawing/2014/main" id="{925895E1-03CD-43C8-8413-FF6E334F90AB}"/>
                    </a:ext>
                  </a:extLst>
                </p:cNvPr>
                <p:cNvSpPr/>
                <p:nvPr/>
              </p:nvSpPr>
              <p:spPr bwMode="auto">
                <a:xfrm>
                  <a:off x="7897885" y="4171235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50" name="Gruppieren 149">
              <a:extLst>
                <a:ext uri="{FF2B5EF4-FFF2-40B4-BE49-F238E27FC236}">
                  <a16:creationId xmlns:a16="http://schemas.microsoft.com/office/drawing/2014/main" id="{7ECFF166-BA1B-4518-B27D-358C010E254E}"/>
                </a:ext>
              </a:extLst>
            </p:cNvPr>
            <p:cNvGrpSpPr/>
            <p:nvPr/>
          </p:nvGrpSpPr>
          <p:grpSpPr>
            <a:xfrm>
              <a:off x="10878080" y="4180623"/>
              <a:ext cx="1080001" cy="803299"/>
              <a:chOff x="7496765" y="4070639"/>
              <a:chExt cx="1080001" cy="803299"/>
            </a:xfrm>
          </p:grpSpPr>
          <p:grpSp>
            <p:nvGrpSpPr>
              <p:cNvPr id="151" name="Gruppieren 150">
                <a:extLst>
                  <a:ext uri="{FF2B5EF4-FFF2-40B4-BE49-F238E27FC236}">
                    <a16:creationId xmlns:a16="http://schemas.microsoft.com/office/drawing/2014/main" id="{B6000389-0994-4CDA-A507-A42803BBD891}"/>
                  </a:ext>
                </a:extLst>
              </p:cNvPr>
              <p:cNvGrpSpPr/>
              <p:nvPr/>
            </p:nvGrpSpPr>
            <p:grpSpPr>
              <a:xfrm>
                <a:off x="7496765" y="4179972"/>
                <a:ext cx="540000" cy="693966"/>
                <a:chOff x="7884366" y="3918239"/>
                <a:chExt cx="540000" cy="693966"/>
              </a:xfrm>
            </p:grpSpPr>
            <p:sp>
              <p:nvSpPr>
                <p:cNvPr id="155" name="Ellipse 154">
                  <a:extLst>
                    <a:ext uri="{FF2B5EF4-FFF2-40B4-BE49-F238E27FC236}">
                      <a16:creationId xmlns:a16="http://schemas.microsoft.com/office/drawing/2014/main" id="{6CB0BD68-CA58-4A7C-9D37-314CD6AB1EFF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6" name="Rechteck 155">
                  <a:extLst>
                    <a:ext uri="{FF2B5EF4-FFF2-40B4-BE49-F238E27FC236}">
                      <a16:creationId xmlns:a16="http://schemas.microsoft.com/office/drawing/2014/main" id="{C950C47C-40B0-4B97-A031-FBFC9169C653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8" name="Rechteck 257">
                  <a:extLst>
                    <a:ext uri="{FF2B5EF4-FFF2-40B4-BE49-F238E27FC236}">
                      <a16:creationId xmlns:a16="http://schemas.microsoft.com/office/drawing/2014/main" id="{FD99323F-683A-4C20-974C-6350BE996134}"/>
                    </a:ext>
                  </a:extLst>
                </p:cNvPr>
                <p:cNvSpPr/>
                <p:nvPr/>
              </p:nvSpPr>
              <p:spPr bwMode="auto">
                <a:xfrm>
                  <a:off x="7886729" y="4205101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2" name="Gruppieren 151">
                <a:extLst>
                  <a:ext uri="{FF2B5EF4-FFF2-40B4-BE49-F238E27FC236}">
                    <a16:creationId xmlns:a16="http://schemas.microsoft.com/office/drawing/2014/main" id="{5CB40B8A-B195-4A37-8F00-C48590FF9A4F}"/>
                  </a:ext>
                </a:extLst>
              </p:cNvPr>
              <p:cNvGrpSpPr/>
              <p:nvPr/>
            </p:nvGrpSpPr>
            <p:grpSpPr>
              <a:xfrm rot="10800000">
                <a:off x="8036766" y="4070639"/>
                <a:ext cx="540000" cy="677033"/>
                <a:chOff x="7884366" y="3918239"/>
                <a:chExt cx="540000" cy="677033"/>
              </a:xfrm>
            </p:grpSpPr>
            <p:sp>
              <p:nvSpPr>
                <p:cNvPr id="153" name="Ellipse 152">
                  <a:extLst>
                    <a:ext uri="{FF2B5EF4-FFF2-40B4-BE49-F238E27FC236}">
                      <a16:creationId xmlns:a16="http://schemas.microsoft.com/office/drawing/2014/main" id="{F2CA988E-2725-4490-B80C-2B8886096DBB}"/>
                    </a:ext>
                  </a:extLst>
                </p:cNvPr>
                <p:cNvSpPr/>
                <p:nvPr/>
              </p:nvSpPr>
              <p:spPr bwMode="auto">
                <a:xfrm>
                  <a:off x="7884366" y="3918239"/>
                  <a:ext cx="540000" cy="54000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4" name="Rechteck 153">
                  <a:extLst>
                    <a:ext uri="{FF2B5EF4-FFF2-40B4-BE49-F238E27FC236}">
                      <a16:creationId xmlns:a16="http://schemas.microsoft.com/office/drawing/2014/main" id="{29C90A0E-D142-4F36-AC02-CEE8AA173B20}"/>
                    </a:ext>
                  </a:extLst>
                </p:cNvPr>
                <p:cNvSpPr/>
                <p:nvPr/>
              </p:nvSpPr>
              <p:spPr bwMode="auto">
                <a:xfrm>
                  <a:off x="7892307" y="4188168"/>
                  <a:ext cx="524118" cy="407104"/>
                </a:xfrm>
                <a:prstGeom prst="rect">
                  <a:avLst/>
                </a:prstGeom>
                <a:solidFill>
                  <a:schemeClr val="bg1">
                    <a:alpha val="98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9" name="Rechteck 258">
                  <a:extLst>
                    <a:ext uri="{FF2B5EF4-FFF2-40B4-BE49-F238E27FC236}">
                      <a16:creationId xmlns:a16="http://schemas.microsoft.com/office/drawing/2014/main" id="{A110727E-0CAA-4137-A50E-6D60EDF94184}"/>
                    </a:ext>
                  </a:extLst>
                </p:cNvPr>
                <p:cNvSpPr/>
                <p:nvPr/>
              </p:nvSpPr>
              <p:spPr bwMode="auto">
                <a:xfrm>
                  <a:off x="7897885" y="4171235"/>
                  <a:ext cx="524118" cy="40710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238" name="Gruppieren 237">
            <a:extLst>
              <a:ext uri="{FF2B5EF4-FFF2-40B4-BE49-F238E27FC236}">
                <a16:creationId xmlns:a16="http://schemas.microsoft.com/office/drawing/2014/main" id="{4032A054-48B8-4D00-B468-1C3FB1284550}"/>
              </a:ext>
            </a:extLst>
          </p:cNvPr>
          <p:cNvGrpSpPr/>
          <p:nvPr/>
        </p:nvGrpSpPr>
        <p:grpSpPr>
          <a:xfrm>
            <a:off x="3666571" y="4443834"/>
            <a:ext cx="3372091" cy="70759"/>
            <a:chOff x="1192254" y="2417639"/>
            <a:chExt cx="6037605" cy="2358969"/>
          </a:xfrm>
        </p:grpSpPr>
        <p:grpSp>
          <p:nvGrpSpPr>
            <p:cNvPr id="235" name="Gruppieren 234">
              <a:extLst>
                <a:ext uri="{FF2B5EF4-FFF2-40B4-BE49-F238E27FC236}">
                  <a16:creationId xmlns:a16="http://schemas.microsoft.com/office/drawing/2014/main" id="{B21DC1FC-12A9-4AC0-8ED1-AA3F02CAC9D0}"/>
                </a:ext>
              </a:extLst>
            </p:cNvPr>
            <p:cNvGrpSpPr/>
            <p:nvPr/>
          </p:nvGrpSpPr>
          <p:grpSpPr>
            <a:xfrm>
              <a:off x="1192254" y="2417639"/>
              <a:ext cx="5854237" cy="2358969"/>
              <a:chOff x="409198" y="3226604"/>
              <a:chExt cx="8652059" cy="720730"/>
            </a:xfrm>
          </p:grpSpPr>
          <p:grpSp>
            <p:nvGrpSpPr>
              <p:cNvPr id="175" name="Gruppieren 174">
                <a:extLst>
                  <a:ext uri="{FF2B5EF4-FFF2-40B4-BE49-F238E27FC236}">
                    <a16:creationId xmlns:a16="http://schemas.microsoft.com/office/drawing/2014/main" id="{6B3FA7AE-A15A-4D79-A6AB-B2125AB3B93C}"/>
                  </a:ext>
                </a:extLst>
              </p:cNvPr>
              <p:cNvGrpSpPr/>
              <p:nvPr/>
            </p:nvGrpSpPr>
            <p:grpSpPr>
              <a:xfrm>
                <a:off x="409198" y="3271721"/>
                <a:ext cx="4329420" cy="675613"/>
                <a:chOff x="403225" y="2779210"/>
                <a:chExt cx="8623629" cy="1351653"/>
              </a:xfrm>
            </p:grpSpPr>
            <p:grpSp>
              <p:nvGrpSpPr>
                <p:cNvPr id="34" name="Gruppieren 33">
                  <a:extLst>
                    <a:ext uri="{FF2B5EF4-FFF2-40B4-BE49-F238E27FC236}">
                      <a16:creationId xmlns:a16="http://schemas.microsoft.com/office/drawing/2014/main" id="{583F76F8-810A-435A-81F7-7A91F17090BF}"/>
                    </a:ext>
                  </a:extLst>
                </p:cNvPr>
                <p:cNvGrpSpPr/>
                <p:nvPr/>
              </p:nvGrpSpPr>
              <p:grpSpPr>
                <a:xfrm>
                  <a:off x="4699174" y="2779210"/>
                  <a:ext cx="4327680" cy="1301758"/>
                  <a:chOff x="7649165" y="3943025"/>
                  <a:chExt cx="4327680" cy="1301758"/>
                </a:xfrm>
              </p:grpSpPr>
              <p:grpSp>
                <p:nvGrpSpPr>
                  <p:cNvPr id="30" name="Gruppieren 29">
                    <a:extLst>
                      <a:ext uri="{FF2B5EF4-FFF2-40B4-BE49-F238E27FC236}">
                        <a16:creationId xmlns:a16="http://schemas.microsoft.com/office/drawing/2014/main" id="{C7CF7213-5FB6-4D50-8F39-2689679C227C}"/>
                      </a:ext>
                    </a:extLst>
                  </p:cNvPr>
                  <p:cNvGrpSpPr/>
                  <p:nvPr/>
                </p:nvGrpSpPr>
                <p:grpSpPr>
                  <a:xfrm>
                    <a:off x="8730382" y="3976132"/>
                    <a:ext cx="1098765" cy="1259321"/>
                    <a:chOff x="7496765" y="3833063"/>
                    <a:chExt cx="1098765" cy="1259321"/>
                  </a:xfrm>
                </p:grpSpPr>
                <p:grpSp>
                  <p:nvGrpSpPr>
                    <p:cNvPr id="20" name="Gruppieren 19">
                      <a:extLst>
                        <a:ext uri="{FF2B5EF4-FFF2-40B4-BE49-F238E27FC236}">
                          <a16:creationId xmlns:a16="http://schemas.microsoft.com/office/drawing/2014/main" id="{5E6FF2E2-84C8-4928-984B-C4F90F6E375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12"/>
                      <a:chOff x="7884366" y="3918239"/>
                      <a:chExt cx="540000" cy="912412"/>
                    </a:xfrm>
                  </p:grpSpPr>
                  <p:sp>
                    <p:nvSpPr>
                      <p:cNvPr id="13" name="Ellipse 12">
                        <a:extLst>
                          <a:ext uri="{FF2B5EF4-FFF2-40B4-BE49-F238E27FC236}">
                            <a16:creationId xmlns:a16="http://schemas.microsoft.com/office/drawing/2014/main" id="{06CB1D5E-D7CE-4F4A-A86C-CF389724DE0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" name="Rechteck 13">
                        <a:extLst>
                          <a:ext uri="{FF2B5EF4-FFF2-40B4-BE49-F238E27FC236}">
                            <a16:creationId xmlns:a16="http://schemas.microsoft.com/office/drawing/2014/main" id="{35FC6185-B75E-4B8D-8300-47D9A5F2CB5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5"/>
                        <a:ext cx="524121" cy="586756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60" name="Gruppieren 59">
                      <a:extLst>
                        <a:ext uri="{FF2B5EF4-FFF2-40B4-BE49-F238E27FC236}">
                          <a16:creationId xmlns:a16="http://schemas.microsoft.com/office/drawing/2014/main" id="{9819E045-0361-4A21-AB65-135F476197B7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63"/>
                      <a:ext cx="558764" cy="914609"/>
                      <a:chOff x="7865602" y="3918239"/>
                      <a:chExt cx="558764" cy="914609"/>
                    </a:xfrm>
                  </p:grpSpPr>
                  <p:sp>
                    <p:nvSpPr>
                      <p:cNvPr id="61" name="Ellipse 60">
                        <a:extLst>
                          <a:ext uri="{FF2B5EF4-FFF2-40B4-BE49-F238E27FC236}">
                            <a16:creationId xmlns:a16="http://schemas.microsoft.com/office/drawing/2014/main" id="{DEBBDE22-529D-4D59-A0F6-F6242FC6466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62" name="Rechteck 61">
                        <a:extLst>
                          <a:ext uri="{FF2B5EF4-FFF2-40B4-BE49-F238E27FC236}">
                            <a16:creationId xmlns:a16="http://schemas.microsoft.com/office/drawing/2014/main" id="{A872B116-ABBD-42F4-BE00-DFE0C2619B2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9" name="Rechteck 238">
                        <a:extLst>
                          <a:ext uri="{FF2B5EF4-FFF2-40B4-BE49-F238E27FC236}">
                            <a16:creationId xmlns:a16="http://schemas.microsoft.com/office/drawing/2014/main" id="{10E3664F-B47B-414A-9B59-1021A61886F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39"/>
                        <a:ext cx="524121" cy="49260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63" name="Gruppieren 62">
                    <a:extLst>
                      <a:ext uri="{FF2B5EF4-FFF2-40B4-BE49-F238E27FC236}">
                        <a16:creationId xmlns:a16="http://schemas.microsoft.com/office/drawing/2014/main" id="{7DA8A40C-0315-4341-9E64-51F23CE3BD3E}"/>
                      </a:ext>
                    </a:extLst>
                  </p:cNvPr>
                  <p:cNvGrpSpPr/>
                  <p:nvPr/>
                </p:nvGrpSpPr>
                <p:grpSpPr>
                  <a:xfrm>
                    <a:off x="7649165" y="3985377"/>
                    <a:ext cx="1098765" cy="1259406"/>
                    <a:chOff x="7496765" y="3832977"/>
                    <a:chExt cx="1098765" cy="1259406"/>
                  </a:xfrm>
                </p:grpSpPr>
                <p:grpSp>
                  <p:nvGrpSpPr>
                    <p:cNvPr id="64" name="Gruppieren 63">
                      <a:extLst>
                        <a:ext uri="{FF2B5EF4-FFF2-40B4-BE49-F238E27FC236}">
                          <a16:creationId xmlns:a16="http://schemas.microsoft.com/office/drawing/2014/main" id="{66B45851-B10E-48FA-AE3B-68D5D4DE95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11"/>
                      <a:chOff x="7884366" y="3918239"/>
                      <a:chExt cx="540000" cy="912411"/>
                    </a:xfrm>
                  </p:grpSpPr>
                  <p:sp>
                    <p:nvSpPr>
                      <p:cNvPr id="68" name="Ellipse 67">
                        <a:extLst>
                          <a:ext uri="{FF2B5EF4-FFF2-40B4-BE49-F238E27FC236}">
                            <a16:creationId xmlns:a16="http://schemas.microsoft.com/office/drawing/2014/main" id="{C53671A0-698A-497C-AE1E-63F3DFE04F2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1" name="Rechteck 70">
                        <a:extLst>
                          <a:ext uri="{FF2B5EF4-FFF2-40B4-BE49-F238E27FC236}">
                            <a16:creationId xmlns:a16="http://schemas.microsoft.com/office/drawing/2014/main" id="{69074CB7-0A79-49E3-BED0-C4CC5266036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5"/>
                        <a:ext cx="524121" cy="586755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65" name="Gruppieren 64">
                      <a:extLst>
                        <a:ext uri="{FF2B5EF4-FFF2-40B4-BE49-F238E27FC236}">
                          <a16:creationId xmlns:a16="http://schemas.microsoft.com/office/drawing/2014/main" id="{C6B7EC81-2DAE-42A6-8815-6C114210162B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2977"/>
                      <a:ext cx="558764" cy="914695"/>
                      <a:chOff x="7865602" y="3918239"/>
                      <a:chExt cx="558764" cy="914695"/>
                    </a:xfrm>
                  </p:grpSpPr>
                  <p:sp>
                    <p:nvSpPr>
                      <p:cNvPr id="66" name="Ellipse 65">
                        <a:extLst>
                          <a:ext uri="{FF2B5EF4-FFF2-40B4-BE49-F238E27FC236}">
                            <a16:creationId xmlns:a16="http://schemas.microsoft.com/office/drawing/2014/main" id="{BFE0B795-E3A0-47A0-A60D-A51711CC7AC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67" name="Rechteck 66">
                        <a:extLst>
                          <a:ext uri="{FF2B5EF4-FFF2-40B4-BE49-F238E27FC236}">
                            <a16:creationId xmlns:a16="http://schemas.microsoft.com/office/drawing/2014/main" id="{E2238470-19F2-4F8C-9265-7A2CA8EDC55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0" name="Rechteck 239">
                        <a:extLst>
                          <a:ext uri="{FF2B5EF4-FFF2-40B4-BE49-F238E27FC236}">
                            <a16:creationId xmlns:a16="http://schemas.microsoft.com/office/drawing/2014/main" id="{B3D1E129-5A96-4F5C-9046-FA431729A54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334"/>
                        <a:ext cx="524121" cy="4926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2" name="Gruppieren 71">
                    <a:extLst>
                      <a:ext uri="{FF2B5EF4-FFF2-40B4-BE49-F238E27FC236}">
                        <a16:creationId xmlns:a16="http://schemas.microsoft.com/office/drawing/2014/main" id="{CB2C0133-CA9A-4587-918A-363D0D13B413}"/>
                      </a:ext>
                    </a:extLst>
                  </p:cNvPr>
                  <p:cNvGrpSpPr/>
                  <p:nvPr/>
                </p:nvGrpSpPr>
                <p:grpSpPr>
                  <a:xfrm>
                    <a:off x="9802442" y="3956926"/>
                    <a:ext cx="1098765" cy="1259363"/>
                    <a:chOff x="7496765" y="3833021"/>
                    <a:chExt cx="1098765" cy="1259363"/>
                  </a:xfrm>
                </p:grpSpPr>
                <p:grpSp>
                  <p:nvGrpSpPr>
                    <p:cNvPr id="73" name="Gruppieren 72">
                      <a:extLst>
                        <a:ext uri="{FF2B5EF4-FFF2-40B4-BE49-F238E27FC236}">
                          <a16:creationId xmlns:a16="http://schemas.microsoft.com/office/drawing/2014/main" id="{34C35E1A-7120-4D30-BA36-DD5CA0C1B3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12"/>
                      <a:chOff x="7884366" y="3918239"/>
                      <a:chExt cx="540000" cy="912412"/>
                    </a:xfrm>
                  </p:grpSpPr>
                  <p:sp>
                    <p:nvSpPr>
                      <p:cNvPr id="77" name="Ellipse 76">
                        <a:extLst>
                          <a:ext uri="{FF2B5EF4-FFF2-40B4-BE49-F238E27FC236}">
                            <a16:creationId xmlns:a16="http://schemas.microsoft.com/office/drawing/2014/main" id="{2800B129-0A53-4657-B531-28EF6C97914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8" name="Rechteck 77">
                        <a:extLst>
                          <a:ext uri="{FF2B5EF4-FFF2-40B4-BE49-F238E27FC236}">
                            <a16:creationId xmlns:a16="http://schemas.microsoft.com/office/drawing/2014/main" id="{BF034038-293D-496F-B2F5-DF43AB835B9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5"/>
                        <a:ext cx="524121" cy="586756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74" name="Gruppieren 73">
                      <a:extLst>
                        <a:ext uri="{FF2B5EF4-FFF2-40B4-BE49-F238E27FC236}">
                          <a16:creationId xmlns:a16="http://schemas.microsoft.com/office/drawing/2014/main" id="{E475EE2D-1501-4AC4-BDBF-2093AB609146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21"/>
                      <a:ext cx="558764" cy="914651"/>
                      <a:chOff x="7865602" y="3918239"/>
                      <a:chExt cx="558764" cy="914651"/>
                    </a:xfrm>
                  </p:grpSpPr>
                  <p:sp>
                    <p:nvSpPr>
                      <p:cNvPr id="75" name="Ellipse 74">
                        <a:extLst>
                          <a:ext uri="{FF2B5EF4-FFF2-40B4-BE49-F238E27FC236}">
                            <a16:creationId xmlns:a16="http://schemas.microsoft.com/office/drawing/2014/main" id="{22AC7000-E099-4830-9FF0-33D2F905564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6" name="Rechteck 75">
                        <a:extLst>
                          <a:ext uri="{FF2B5EF4-FFF2-40B4-BE49-F238E27FC236}">
                            <a16:creationId xmlns:a16="http://schemas.microsoft.com/office/drawing/2014/main" id="{BB19D353-46B7-4B4A-85BE-D7C11B306B2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1" name="Rechteck 240">
                        <a:extLst>
                          <a:ext uri="{FF2B5EF4-FFF2-40B4-BE49-F238E27FC236}">
                            <a16:creationId xmlns:a16="http://schemas.microsoft.com/office/drawing/2014/main" id="{090A98AB-4B2B-4414-9CA7-D5C8D3A1FA8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301"/>
                        <a:ext cx="524121" cy="49258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9" name="Gruppieren 78">
                    <a:extLst>
                      <a:ext uri="{FF2B5EF4-FFF2-40B4-BE49-F238E27FC236}">
                        <a16:creationId xmlns:a16="http://schemas.microsoft.com/office/drawing/2014/main" id="{A146E0E4-CE80-41E6-A897-AF57C68CEED2}"/>
                      </a:ext>
                    </a:extLst>
                  </p:cNvPr>
                  <p:cNvGrpSpPr/>
                  <p:nvPr/>
                </p:nvGrpSpPr>
                <p:grpSpPr>
                  <a:xfrm>
                    <a:off x="10878080" y="3943025"/>
                    <a:ext cx="1098765" cy="1259343"/>
                    <a:chOff x="7496765" y="3833041"/>
                    <a:chExt cx="1098765" cy="1259343"/>
                  </a:xfrm>
                </p:grpSpPr>
                <p:grpSp>
                  <p:nvGrpSpPr>
                    <p:cNvPr id="80" name="Gruppieren 79">
                      <a:extLst>
                        <a:ext uri="{FF2B5EF4-FFF2-40B4-BE49-F238E27FC236}">
                          <a16:creationId xmlns:a16="http://schemas.microsoft.com/office/drawing/2014/main" id="{D15CAF3F-A406-4CD5-AAF5-1E9F7467C4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12"/>
                      <a:chOff x="7884366" y="3918239"/>
                      <a:chExt cx="540000" cy="912412"/>
                    </a:xfrm>
                  </p:grpSpPr>
                  <p:sp>
                    <p:nvSpPr>
                      <p:cNvPr id="84" name="Ellipse 83">
                        <a:extLst>
                          <a:ext uri="{FF2B5EF4-FFF2-40B4-BE49-F238E27FC236}">
                            <a16:creationId xmlns:a16="http://schemas.microsoft.com/office/drawing/2014/main" id="{65BC886F-D126-4B99-8FFC-918F8E2C8DD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5" name="Rechteck 84">
                        <a:extLst>
                          <a:ext uri="{FF2B5EF4-FFF2-40B4-BE49-F238E27FC236}">
                            <a16:creationId xmlns:a16="http://schemas.microsoft.com/office/drawing/2014/main" id="{17A16914-3F43-452F-BFEA-42B87D41AFC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5"/>
                        <a:ext cx="524121" cy="586756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81" name="Gruppieren 80">
                      <a:extLst>
                        <a:ext uri="{FF2B5EF4-FFF2-40B4-BE49-F238E27FC236}">
                          <a16:creationId xmlns:a16="http://schemas.microsoft.com/office/drawing/2014/main" id="{0F6634A0-2A38-48FA-A856-D9DCE35E0985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41"/>
                      <a:ext cx="558764" cy="914631"/>
                      <a:chOff x="7865602" y="3918239"/>
                      <a:chExt cx="558764" cy="914631"/>
                    </a:xfrm>
                  </p:grpSpPr>
                  <p:sp>
                    <p:nvSpPr>
                      <p:cNvPr id="82" name="Ellipse 81">
                        <a:extLst>
                          <a:ext uri="{FF2B5EF4-FFF2-40B4-BE49-F238E27FC236}">
                            <a16:creationId xmlns:a16="http://schemas.microsoft.com/office/drawing/2014/main" id="{245AF650-B569-484A-9AEE-3A13C7FC74A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3" name="Rechteck 82">
                        <a:extLst>
                          <a:ext uri="{FF2B5EF4-FFF2-40B4-BE49-F238E27FC236}">
                            <a16:creationId xmlns:a16="http://schemas.microsoft.com/office/drawing/2014/main" id="{0768BD7A-6EDF-4E7F-8A0F-03947EA409C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2" name="Rechteck 241">
                        <a:extLst>
                          <a:ext uri="{FF2B5EF4-FFF2-40B4-BE49-F238E27FC236}">
                            <a16:creationId xmlns:a16="http://schemas.microsoft.com/office/drawing/2014/main" id="{BEA9D1E8-C574-414F-BCC5-4D9AC29DB20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81"/>
                        <a:ext cx="524121" cy="49258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7" name="Gruppieren 116">
                  <a:extLst>
                    <a:ext uri="{FF2B5EF4-FFF2-40B4-BE49-F238E27FC236}">
                      <a16:creationId xmlns:a16="http://schemas.microsoft.com/office/drawing/2014/main" id="{09FD3A2A-697C-43E1-B6B6-3B682F82851D}"/>
                    </a:ext>
                  </a:extLst>
                </p:cNvPr>
                <p:cNvGrpSpPr/>
                <p:nvPr/>
              </p:nvGrpSpPr>
              <p:grpSpPr>
                <a:xfrm>
                  <a:off x="403225" y="2828999"/>
                  <a:ext cx="4327680" cy="1301864"/>
                  <a:chOff x="7649165" y="3942919"/>
                  <a:chExt cx="4327680" cy="1301864"/>
                </a:xfrm>
              </p:grpSpPr>
              <p:grpSp>
                <p:nvGrpSpPr>
                  <p:cNvPr id="118" name="Gruppieren 117">
                    <a:extLst>
                      <a:ext uri="{FF2B5EF4-FFF2-40B4-BE49-F238E27FC236}">
                        <a16:creationId xmlns:a16="http://schemas.microsoft.com/office/drawing/2014/main" id="{70A001E7-EC6F-44CE-9EA1-30E5A81D7E5E}"/>
                      </a:ext>
                    </a:extLst>
                  </p:cNvPr>
                  <p:cNvGrpSpPr/>
                  <p:nvPr/>
                </p:nvGrpSpPr>
                <p:grpSpPr>
                  <a:xfrm>
                    <a:off x="8730382" y="3976132"/>
                    <a:ext cx="1098765" cy="1259321"/>
                    <a:chOff x="7496765" y="3833063"/>
                    <a:chExt cx="1098765" cy="1259321"/>
                  </a:xfrm>
                </p:grpSpPr>
                <p:grpSp>
                  <p:nvGrpSpPr>
                    <p:cNvPr id="140" name="Gruppieren 139">
                      <a:extLst>
                        <a:ext uri="{FF2B5EF4-FFF2-40B4-BE49-F238E27FC236}">
                          <a16:creationId xmlns:a16="http://schemas.microsoft.com/office/drawing/2014/main" id="{300AC452-588E-434C-8DF2-8564AFF98B5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12"/>
                      <a:chOff x="7884366" y="3918239"/>
                      <a:chExt cx="540000" cy="912412"/>
                    </a:xfrm>
                  </p:grpSpPr>
                  <p:sp>
                    <p:nvSpPr>
                      <p:cNvPr id="144" name="Ellipse 143">
                        <a:extLst>
                          <a:ext uri="{FF2B5EF4-FFF2-40B4-BE49-F238E27FC236}">
                            <a16:creationId xmlns:a16="http://schemas.microsoft.com/office/drawing/2014/main" id="{9260E760-8089-4493-BCA1-D551BC993CF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5" name="Rechteck 144">
                        <a:extLst>
                          <a:ext uri="{FF2B5EF4-FFF2-40B4-BE49-F238E27FC236}">
                            <a16:creationId xmlns:a16="http://schemas.microsoft.com/office/drawing/2014/main" id="{F06801B1-3A23-4479-9D5D-AA258BFBB6A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5"/>
                        <a:ext cx="524115" cy="586756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41" name="Gruppieren 140">
                      <a:extLst>
                        <a:ext uri="{FF2B5EF4-FFF2-40B4-BE49-F238E27FC236}">
                          <a16:creationId xmlns:a16="http://schemas.microsoft.com/office/drawing/2014/main" id="{134DC186-EF6D-4938-8D66-B688A1FD94B2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63"/>
                      <a:ext cx="558764" cy="914609"/>
                      <a:chOff x="7865602" y="3918239"/>
                      <a:chExt cx="558764" cy="914609"/>
                    </a:xfrm>
                  </p:grpSpPr>
                  <p:sp>
                    <p:nvSpPr>
                      <p:cNvPr id="142" name="Ellipse 141">
                        <a:extLst>
                          <a:ext uri="{FF2B5EF4-FFF2-40B4-BE49-F238E27FC236}">
                            <a16:creationId xmlns:a16="http://schemas.microsoft.com/office/drawing/2014/main" id="{6D853451-BC51-43B4-AF7F-23383409F82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3" name="Rechteck 142">
                        <a:extLst>
                          <a:ext uri="{FF2B5EF4-FFF2-40B4-BE49-F238E27FC236}">
                            <a16:creationId xmlns:a16="http://schemas.microsoft.com/office/drawing/2014/main" id="{12951687-7FB8-49AD-8C60-EFDD3C96F1C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3" name="Rechteck 242">
                        <a:extLst>
                          <a:ext uri="{FF2B5EF4-FFF2-40B4-BE49-F238E27FC236}">
                            <a16:creationId xmlns:a16="http://schemas.microsoft.com/office/drawing/2014/main" id="{4015BD7F-66C8-4A90-BC63-D19845C4C3B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39"/>
                        <a:ext cx="524121" cy="49260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19" name="Gruppieren 118">
                    <a:extLst>
                      <a:ext uri="{FF2B5EF4-FFF2-40B4-BE49-F238E27FC236}">
                        <a16:creationId xmlns:a16="http://schemas.microsoft.com/office/drawing/2014/main" id="{14988FB2-D3FF-4A37-B219-631B3F47E7E5}"/>
                      </a:ext>
                    </a:extLst>
                  </p:cNvPr>
                  <p:cNvGrpSpPr/>
                  <p:nvPr/>
                </p:nvGrpSpPr>
                <p:grpSpPr>
                  <a:xfrm>
                    <a:off x="7649165" y="3985482"/>
                    <a:ext cx="1098765" cy="1259301"/>
                    <a:chOff x="7496765" y="3833082"/>
                    <a:chExt cx="1098765" cy="1259301"/>
                  </a:xfrm>
                </p:grpSpPr>
                <p:grpSp>
                  <p:nvGrpSpPr>
                    <p:cNvPr id="134" name="Gruppieren 133">
                      <a:extLst>
                        <a:ext uri="{FF2B5EF4-FFF2-40B4-BE49-F238E27FC236}">
                          <a16:creationId xmlns:a16="http://schemas.microsoft.com/office/drawing/2014/main" id="{F1FB1C04-E71D-4A56-8DFC-683BB4F624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11"/>
                      <a:chOff x="7884366" y="3918239"/>
                      <a:chExt cx="540000" cy="912411"/>
                    </a:xfrm>
                  </p:grpSpPr>
                  <p:sp>
                    <p:nvSpPr>
                      <p:cNvPr id="138" name="Ellipse 137">
                        <a:extLst>
                          <a:ext uri="{FF2B5EF4-FFF2-40B4-BE49-F238E27FC236}">
                            <a16:creationId xmlns:a16="http://schemas.microsoft.com/office/drawing/2014/main" id="{9FE4F2FB-20D8-4643-B0A1-A3EF1AD20BF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9" name="Rechteck 138">
                        <a:extLst>
                          <a:ext uri="{FF2B5EF4-FFF2-40B4-BE49-F238E27FC236}">
                            <a16:creationId xmlns:a16="http://schemas.microsoft.com/office/drawing/2014/main" id="{918A3D42-84B7-4025-9954-A6293ED1BE5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5"/>
                        <a:ext cx="524121" cy="586755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35" name="Gruppieren 134">
                      <a:extLst>
                        <a:ext uri="{FF2B5EF4-FFF2-40B4-BE49-F238E27FC236}">
                          <a16:creationId xmlns:a16="http://schemas.microsoft.com/office/drawing/2014/main" id="{02370ADF-89FF-4346-A22A-73CC00D893DC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82"/>
                      <a:ext cx="558764" cy="914590"/>
                      <a:chOff x="7865602" y="3918239"/>
                      <a:chExt cx="558764" cy="914590"/>
                    </a:xfrm>
                  </p:grpSpPr>
                  <p:sp>
                    <p:nvSpPr>
                      <p:cNvPr id="136" name="Ellipse 135">
                        <a:extLst>
                          <a:ext uri="{FF2B5EF4-FFF2-40B4-BE49-F238E27FC236}">
                            <a16:creationId xmlns:a16="http://schemas.microsoft.com/office/drawing/2014/main" id="{FB2D3AAB-D23B-4D80-A09F-18245EF1FD3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7" name="Rechteck 136">
                        <a:extLst>
                          <a:ext uri="{FF2B5EF4-FFF2-40B4-BE49-F238E27FC236}">
                            <a16:creationId xmlns:a16="http://schemas.microsoft.com/office/drawing/2014/main" id="{0B607C2B-CF13-42C8-82B8-0606F2020B9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4" name="Rechteck 243">
                        <a:extLst>
                          <a:ext uri="{FF2B5EF4-FFF2-40B4-BE49-F238E27FC236}">
                            <a16:creationId xmlns:a16="http://schemas.microsoft.com/office/drawing/2014/main" id="{76834E2A-4931-44E2-8BED-26158AE1EA0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199"/>
                        <a:ext cx="524121" cy="49263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20" name="Gruppieren 119">
                    <a:extLst>
                      <a:ext uri="{FF2B5EF4-FFF2-40B4-BE49-F238E27FC236}">
                        <a16:creationId xmlns:a16="http://schemas.microsoft.com/office/drawing/2014/main" id="{C4312795-8D6F-4D68-B6B5-49C9889A3482}"/>
                      </a:ext>
                    </a:extLst>
                  </p:cNvPr>
                  <p:cNvGrpSpPr/>
                  <p:nvPr/>
                </p:nvGrpSpPr>
                <p:grpSpPr>
                  <a:xfrm>
                    <a:off x="9802442" y="3956964"/>
                    <a:ext cx="1098765" cy="1259346"/>
                    <a:chOff x="7496765" y="3833059"/>
                    <a:chExt cx="1098765" cy="1259346"/>
                  </a:xfrm>
                </p:grpSpPr>
                <p:grpSp>
                  <p:nvGrpSpPr>
                    <p:cNvPr id="128" name="Gruppieren 127">
                      <a:extLst>
                        <a:ext uri="{FF2B5EF4-FFF2-40B4-BE49-F238E27FC236}">
                          <a16:creationId xmlns:a16="http://schemas.microsoft.com/office/drawing/2014/main" id="{7379F0BE-07CF-405C-959E-D662BAA8BF6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33"/>
                      <a:chOff x="7884366" y="3918239"/>
                      <a:chExt cx="540000" cy="912433"/>
                    </a:xfrm>
                  </p:grpSpPr>
                  <p:sp>
                    <p:nvSpPr>
                      <p:cNvPr id="132" name="Ellipse 131">
                        <a:extLst>
                          <a:ext uri="{FF2B5EF4-FFF2-40B4-BE49-F238E27FC236}">
                            <a16:creationId xmlns:a16="http://schemas.microsoft.com/office/drawing/2014/main" id="{3F60DA57-A6DA-4021-98BD-6321EFA91BD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3" name="Rechteck 132">
                        <a:extLst>
                          <a:ext uri="{FF2B5EF4-FFF2-40B4-BE49-F238E27FC236}">
                            <a16:creationId xmlns:a16="http://schemas.microsoft.com/office/drawing/2014/main" id="{1A6C3BC4-2D7C-4DD7-97B2-A774E729168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916"/>
                        <a:ext cx="524121" cy="586756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29" name="Gruppieren 128">
                      <a:extLst>
                        <a:ext uri="{FF2B5EF4-FFF2-40B4-BE49-F238E27FC236}">
                          <a16:creationId xmlns:a16="http://schemas.microsoft.com/office/drawing/2014/main" id="{8B1664FA-2647-472B-856C-DF4FB1CF6F5C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59"/>
                      <a:ext cx="558764" cy="914613"/>
                      <a:chOff x="7865602" y="3918239"/>
                      <a:chExt cx="558764" cy="914613"/>
                    </a:xfrm>
                  </p:grpSpPr>
                  <p:sp>
                    <p:nvSpPr>
                      <p:cNvPr id="130" name="Ellipse 129">
                        <a:extLst>
                          <a:ext uri="{FF2B5EF4-FFF2-40B4-BE49-F238E27FC236}">
                            <a16:creationId xmlns:a16="http://schemas.microsoft.com/office/drawing/2014/main" id="{9EAF1C85-A203-43F8-B4DD-C008259CEEB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1" name="Rechteck 130">
                        <a:extLst>
                          <a:ext uri="{FF2B5EF4-FFF2-40B4-BE49-F238E27FC236}">
                            <a16:creationId xmlns:a16="http://schemas.microsoft.com/office/drawing/2014/main" id="{3BBEC5F3-EC2C-429B-B120-B39261A1991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5" name="Rechteck 244">
                        <a:extLst>
                          <a:ext uri="{FF2B5EF4-FFF2-40B4-BE49-F238E27FC236}">
                            <a16:creationId xmlns:a16="http://schemas.microsoft.com/office/drawing/2014/main" id="{F5CA4D1A-0D0A-4B53-B55B-C0FC1D43459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52"/>
                        <a:ext cx="524121" cy="4926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21" name="Gruppieren 120">
                    <a:extLst>
                      <a:ext uri="{FF2B5EF4-FFF2-40B4-BE49-F238E27FC236}">
                        <a16:creationId xmlns:a16="http://schemas.microsoft.com/office/drawing/2014/main" id="{63F07F97-2E17-4710-8F57-7A7EBC812E59}"/>
                      </a:ext>
                    </a:extLst>
                  </p:cNvPr>
                  <p:cNvGrpSpPr/>
                  <p:nvPr/>
                </p:nvGrpSpPr>
                <p:grpSpPr>
                  <a:xfrm>
                    <a:off x="10878080" y="3942919"/>
                    <a:ext cx="1098765" cy="1259426"/>
                    <a:chOff x="7496765" y="3832935"/>
                    <a:chExt cx="1098765" cy="1259426"/>
                  </a:xfrm>
                </p:grpSpPr>
                <p:grpSp>
                  <p:nvGrpSpPr>
                    <p:cNvPr id="122" name="Gruppieren 121">
                      <a:extLst>
                        <a:ext uri="{FF2B5EF4-FFF2-40B4-BE49-F238E27FC236}">
                          <a16:creationId xmlns:a16="http://schemas.microsoft.com/office/drawing/2014/main" id="{7C838FEB-4A39-4EF1-8AE1-4C8C7CBC3E3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389"/>
                      <a:chOff x="7884366" y="3918239"/>
                      <a:chExt cx="540000" cy="912389"/>
                    </a:xfrm>
                  </p:grpSpPr>
                  <p:sp>
                    <p:nvSpPr>
                      <p:cNvPr id="126" name="Ellipse 125">
                        <a:extLst>
                          <a:ext uri="{FF2B5EF4-FFF2-40B4-BE49-F238E27FC236}">
                            <a16:creationId xmlns:a16="http://schemas.microsoft.com/office/drawing/2014/main" id="{01E0C465-2326-46E5-94E0-687E84641B5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7" name="Rechteck 126">
                        <a:extLst>
                          <a:ext uri="{FF2B5EF4-FFF2-40B4-BE49-F238E27FC236}">
                            <a16:creationId xmlns:a16="http://schemas.microsoft.com/office/drawing/2014/main" id="{9E2E0727-7DAD-4F52-AFE2-6EF4906B63A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4"/>
                        <a:ext cx="524121" cy="58673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23" name="Gruppieren 122">
                      <a:extLst>
                        <a:ext uri="{FF2B5EF4-FFF2-40B4-BE49-F238E27FC236}">
                          <a16:creationId xmlns:a16="http://schemas.microsoft.com/office/drawing/2014/main" id="{A33D3A4F-DB98-41BC-B400-1C88BA1F1CDA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2935"/>
                      <a:ext cx="558764" cy="914737"/>
                      <a:chOff x="7865602" y="3918239"/>
                      <a:chExt cx="558764" cy="914737"/>
                    </a:xfrm>
                  </p:grpSpPr>
                  <p:sp>
                    <p:nvSpPr>
                      <p:cNvPr id="124" name="Ellipse 123">
                        <a:extLst>
                          <a:ext uri="{FF2B5EF4-FFF2-40B4-BE49-F238E27FC236}">
                            <a16:creationId xmlns:a16="http://schemas.microsoft.com/office/drawing/2014/main" id="{46E2BC15-0B95-4141-8F99-6FCBA4B2626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5" name="Rechteck 124">
                        <a:extLst>
                          <a:ext uri="{FF2B5EF4-FFF2-40B4-BE49-F238E27FC236}">
                            <a16:creationId xmlns:a16="http://schemas.microsoft.com/office/drawing/2014/main" id="{C4C2DAC5-A456-4E1B-8C09-64E1E880985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6" name="Rechteck 245">
                        <a:extLst>
                          <a:ext uri="{FF2B5EF4-FFF2-40B4-BE49-F238E27FC236}">
                            <a16:creationId xmlns:a16="http://schemas.microsoft.com/office/drawing/2014/main" id="{456AC590-F31D-4B79-89F0-CC59700864A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355"/>
                        <a:ext cx="524121" cy="492621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76" name="Gruppieren 175">
                <a:extLst>
                  <a:ext uri="{FF2B5EF4-FFF2-40B4-BE49-F238E27FC236}">
                    <a16:creationId xmlns:a16="http://schemas.microsoft.com/office/drawing/2014/main" id="{8058C1B0-1408-4684-A831-DA0ADA4DF30A}"/>
                  </a:ext>
                </a:extLst>
              </p:cNvPr>
              <p:cNvGrpSpPr/>
              <p:nvPr/>
            </p:nvGrpSpPr>
            <p:grpSpPr>
              <a:xfrm>
                <a:off x="4741257" y="3226604"/>
                <a:ext cx="4320000" cy="668641"/>
                <a:chOff x="403225" y="2793128"/>
                <a:chExt cx="8604865" cy="1337714"/>
              </a:xfrm>
            </p:grpSpPr>
            <p:grpSp>
              <p:nvGrpSpPr>
                <p:cNvPr id="177" name="Gruppieren 176">
                  <a:extLst>
                    <a:ext uri="{FF2B5EF4-FFF2-40B4-BE49-F238E27FC236}">
                      <a16:creationId xmlns:a16="http://schemas.microsoft.com/office/drawing/2014/main" id="{3B5ABC13-471D-4042-97BC-112FF25F57E2}"/>
                    </a:ext>
                  </a:extLst>
                </p:cNvPr>
                <p:cNvGrpSpPr/>
                <p:nvPr/>
              </p:nvGrpSpPr>
              <p:grpSpPr>
                <a:xfrm>
                  <a:off x="4699174" y="2793128"/>
                  <a:ext cx="4308916" cy="1289286"/>
                  <a:chOff x="7649165" y="3956943"/>
                  <a:chExt cx="4308916" cy="1289286"/>
                </a:xfrm>
              </p:grpSpPr>
              <p:grpSp>
                <p:nvGrpSpPr>
                  <p:cNvPr id="207" name="Gruppieren 206">
                    <a:extLst>
                      <a:ext uri="{FF2B5EF4-FFF2-40B4-BE49-F238E27FC236}">
                        <a16:creationId xmlns:a16="http://schemas.microsoft.com/office/drawing/2014/main" id="{3A867BD9-2CB2-4E3C-9A10-5B202F80BA98}"/>
                      </a:ext>
                    </a:extLst>
                  </p:cNvPr>
                  <p:cNvGrpSpPr/>
                  <p:nvPr/>
                </p:nvGrpSpPr>
                <p:grpSpPr>
                  <a:xfrm>
                    <a:off x="8730382" y="3976127"/>
                    <a:ext cx="1098765" cy="1260770"/>
                    <a:chOff x="7496765" y="3833058"/>
                    <a:chExt cx="1098765" cy="1260770"/>
                  </a:xfrm>
                </p:grpSpPr>
                <p:grpSp>
                  <p:nvGrpSpPr>
                    <p:cNvPr id="229" name="Gruppieren 228">
                      <a:extLst>
                        <a:ext uri="{FF2B5EF4-FFF2-40B4-BE49-F238E27FC236}">
                          <a16:creationId xmlns:a16="http://schemas.microsoft.com/office/drawing/2014/main" id="{4F542DAE-29E4-4E51-B2A2-3D5BDF7F78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298526"/>
                      <a:ext cx="540000" cy="795302"/>
                      <a:chOff x="7884366" y="4036793"/>
                      <a:chExt cx="540000" cy="795302"/>
                    </a:xfrm>
                  </p:grpSpPr>
                  <p:sp>
                    <p:nvSpPr>
                      <p:cNvPr id="233" name="Ellipse 232">
                        <a:extLst>
                          <a:ext uri="{FF2B5EF4-FFF2-40B4-BE49-F238E27FC236}">
                            <a16:creationId xmlns:a16="http://schemas.microsoft.com/office/drawing/2014/main" id="{2ED66E36-3201-4154-AED2-FE51E7F0E01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4036793"/>
                        <a:ext cx="540000" cy="593996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4" name="Rechteck 233">
                        <a:extLst>
                          <a:ext uri="{FF2B5EF4-FFF2-40B4-BE49-F238E27FC236}">
                            <a16:creationId xmlns:a16="http://schemas.microsoft.com/office/drawing/2014/main" id="{1DFD6162-D552-40B6-87FB-332706C6385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339496"/>
                        <a:ext cx="524121" cy="49259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230" name="Gruppieren 229">
                      <a:extLst>
                        <a:ext uri="{FF2B5EF4-FFF2-40B4-BE49-F238E27FC236}">
                          <a16:creationId xmlns:a16="http://schemas.microsoft.com/office/drawing/2014/main" id="{3CD0693F-0E0B-4A8A-A9D1-EF824A3F7A6B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58"/>
                      <a:ext cx="558764" cy="914614"/>
                      <a:chOff x="7865602" y="3918239"/>
                      <a:chExt cx="558764" cy="914614"/>
                    </a:xfrm>
                  </p:grpSpPr>
                  <p:sp>
                    <p:nvSpPr>
                      <p:cNvPr id="231" name="Ellipse 230">
                        <a:extLst>
                          <a:ext uri="{FF2B5EF4-FFF2-40B4-BE49-F238E27FC236}">
                            <a16:creationId xmlns:a16="http://schemas.microsoft.com/office/drawing/2014/main" id="{4A7C2286-7BE4-4665-9E9D-B34338056E0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2" name="Rechteck 231">
                        <a:extLst>
                          <a:ext uri="{FF2B5EF4-FFF2-40B4-BE49-F238E27FC236}">
                            <a16:creationId xmlns:a16="http://schemas.microsoft.com/office/drawing/2014/main" id="{0728EE21-1EF8-4DA9-8FE1-1A1D4CD8F08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7" name="Rechteck 246">
                        <a:extLst>
                          <a:ext uri="{FF2B5EF4-FFF2-40B4-BE49-F238E27FC236}">
                            <a16:creationId xmlns:a16="http://schemas.microsoft.com/office/drawing/2014/main" id="{B365CFB1-CE22-4C6B-B52E-2D5223B95F2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32"/>
                        <a:ext cx="524121" cy="492621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08" name="Gruppieren 207">
                    <a:extLst>
                      <a:ext uri="{FF2B5EF4-FFF2-40B4-BE49-F238E27FC236}">
                        <a16:creationId xmlns:a16="http://schemas.microsoft.com/office/drawing/2014/main" id="{FCDEA7CB-2213-4A46-A90A-9AD2F2D61694}"/>
                      </a:ext>
                    </a:extLst>
                  </p:cNvPr>
                  <p:cNvGrpSpPr/>
                  <p:nvPr/>
                </p:nvGrpSpPr>
                <p:grpSpPr>
                  <a:xfrm>
                    <a:off x="7649165" y="3985418"/>
                    <a:ext cx="1098765" cy="1260811"/>
                    <a:chOff x="7496765" y="3833018"/>
                    <a:chExt cx="1098765" cy="1260811"/>
                  </a:xfrm>
                </p:grpSpPr>
                <p:grpSp>
                  <p:nvGrpSpPr>
                    <p:cNvPr id="223" name="Gruppieren 222">
                      <a:extLst>
                        <a:ext uri="{FF2B5EF4-FFF2-40B4-BE49-F238E27FC236}">
                          <a16:creationId xmlns:a16="http://schemas.microsoft.com/office/drawing/2014/main" id="{91967376-6B75-4892-B3ED-90A4C1E3D48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298506"/>
                      <a:ext cx="540000" cy="795323"/>
                      <a:chOff x="7884366" y="4036773"/>
                      <a:chExt cx="540000" cy="795323"/>
                    </a:xfrm>
                  </p:grpSpPr>
                  <p:sp>
                    <p:nvSpPr>
                      <p:cNvPr id="227" name="Ellipse 226">
                        <a:extLst>
                          <a:ext uri="{FF2B5EF4-FFF2-40B4-BE49-F238E27FC236}">
                            <a16:creationId xmlns:a16="http://schemas.microsoft.com/office/drawing/2014/main" id="{A7710999-DBE0-48E7-92C5-7B09694D57E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4036773"/>
                        <a:ext cx="540000" cy="593996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8" name="Rechteck 227">
                        <a:extLst>
                          <a:ext uri="{FF2B5EF4-FFF2-40B4-BE49-F238E27FC236}">
                            <a16:creationId xmlns:a16="http://schemas.microsoft.com/office/drawing/2014/main" id="{89DC6707-E171-433E-B5AF-C04785FACB5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339497"/>
                        <a:ext cx="524121" cy="49259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224" name="Gruppieren 223">
                      <a:extLst>
                        <a:ext uri="{FF2B5EF4-FFF2-40B4-BE49-F238E27FC236}">
                          <a16:creationId xmlns:a16="http://schemas.microsoft.com/office/drawing/2014/main" id="{4FEE452E-96A2-4C46-A79C-F69489FDFC65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18"/>
                      <a:ext cx="558764" cy="914654"/>
                      <a:chOff x="7865602" y="3918239"/>
                      <a:chExt cx="558764" cy="914654"/>
                    </a:xfrm>
                  </p:grpSpPr>
                  <p:sp>
                    <p:nvSpPr>
                      <p:cNvPr id="225" name="Ellipse 224">
                        <a:extLst>
                          <a:ext uri="{FF2B5EF4-FFF2-40B4-BE49-F238E27FC236}">
                            <a16:creationId xmlns:a16="http://schemas.microsoft.com/office/drawing/2014/main" id="{5D3B5157-C704-4040-A601-03837818DD4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6" name="Rechteck 225">
                        <a:extLst>
                          <a:ext uri="{FF2B5EF4-FFF2-40B4-BE49-F238E27FC236}">
                            <a16:creationId xmlns:a16="http://schemas.microsoft.com/office/drawing/2014/main" id="{1E0C2BA2-43AD-4A8F-B67F-27E7468090E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8" name="Rechteck 247">
                        <a:extLst>
                          <a:ext uri="{FF2B5EF4-FFF2-40B4-BE49-F238E27FC236}">
                            <a16:creationId xmlns:a16="http://schemas.microsoft.com/office/drawing/2014/main" id="{30BDD402-FD33-4171-9F63-3099D6118CC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93"/>
                        <a:ext cx="524121" cy="4926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09" name="Gruppieren 208">
                    <a:extLst>
                      <a:ext uri="{FF2B5EF4-FFF2-40B4-BE49-F238E27FC236}">
                        <a16:creationId xmlns:a16="http://schemas.microsoft.com/office/drawing/2014/main" id="{52F6D5F5-1FAA-4CC2-9C3F-01F4374B6F06}"/>
                      </a:ext>
                    </a:extLst>
                  </p:cNvPr>
                  <p:cNvGrpSpPr/>
                  <p:nvPr/>
                </p:nvGrpSpPr>
                <p:grpSpPr>
                  <a:xfrm>
                    <a:off x="9802442" y="3956943"/>
                    <a:ext cx="1098765" cy="1259386"/>
                    <a:chOff x="7496765" y="3833038"/>
                    <a:chExt cx="1098765" cy="1259386"/>
                  </a:xfrm>
                </p:grpSpPr>
                <p:grpSp>
                  <p:nvGrpSpPr>
                    <p:cNvPr id="217" name="Gruppieren 216">
                      <a:extLst>
                        <a:ext uri="{FF2B5EF4-FFF2-40B4-BE49-F238E27FC236}">
                          <a16:creationId xmlns:a16="http://schemas.microsoft.com/office/drawing/2014/main" id="{87F2ABA9-CE36-47C4-B864-9F95ABC53B1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52"/>
                      <a:chOff x="7884366" y="3918239"/>
                      <a:chExt cx="540000" cy="912452"/>
                    </a:xfrm>
                  </p:grpSpPr>
                  <p:sp>
                    <p:nvSpPr>
                      <p:cNvPr id="221" name="Ellipse 220">
                        <a:extLst>
                          <a:ext uri="{FF2B5EF4-FFF2-40B4-BE49-F238E27FC236}">
                            <a16:creationId xmlns:a16="http://schemas.microsoft.com/office/drawing/2014/main" id="{3E836A15-6607-4B49-8B43-E396E58A140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2" name="Rechteck 221">
                        <a:extLst>
                          <a:ext uri="{FF2B5EF4-FFF2-40B4-BE49-F238E27FC236}">
                            <a16:creationId xmlns:a16="http://schemas.microsoft.com/office/drawing/2014/main" id="{C0703818-0679-4FCE-ADA2-B5CCC22D5A0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915"/>
                        <a:ext cx="524121" cy="586776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218" name="Gruppieren 217">
                      <a:extLst>
                        <a:ext uri="{FF2B5EF4-FFF2-40B4-BE49-F238E27FC236}">
                          <a16:creationId xmlns:a16="http://schemas.microsoft.com/office/drawing/2014/main" id="{9A489D7C-B63A-4CEB-85CD-D5E8EF320E1A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38"/>
                      <a:ext cx="558764" cy="914634"/>
                      <a:chOff x="7865602" y="3918239"/>
                      <a:chExt cx="558764" cy="914634"/>
                    </a:xfrm>
                  </p:grpSpPr>
                  <p:sp>
                    <p:nvSpPr>
                      <p:cNvPr id="219" name="Ellipse 218">
                        <a:extLst>
                          <a:ext uri="{FF2B5EF4-FFF2-40B4-BE49-F238E27FC236}">
                            <a16:creationId xmlns:a16="http://schemas.microsoft.com/office/drawing/2014/main" id="{B9A13B25-9E4F-49D0-AAD7-7435345566D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0" name="Rechteck 219">
                        <a:extLst>
                          <a:ext uri="{FF2B5EF4-FFF2-40B4-BE49-F238E27FC236}">
                            <a16:creationId xmlns:a16="http://schemas.microsoft.com/office/drawing/2014/main" id="{563F0327-8FD2-44E7-8589-CA785B74E65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49" name="Rechteck 248">
                        <a:extLst>
                          <a:ext uri="{FF2B5EF4-FFF2-40B4-BE49-F238E27FC236}">
                            <a16:creationId xmlns:a16="http://schemas.microsoft.com/office/drawing/2014/main" id="{EFACC8AB-32F5-4DFF-B6C8-8461ECC7ADB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93"/>
                        <a:ext cx="524121" cy="49258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10" name="Gruppieren 209">
                    <a:extLst>
                      <a:ext uri="{FF2B5EF4-FFF2-40B4-BE49-F238E27FC236}">
                        <a16:creationId xmlns:a16="http://schemas.microsoft.com/office/drawing/2014/main" id="{E8AE2041-03DD-4C34-B06D-589C00FAC9AB}"/>
                      </a:ext>
                    </a:extLst>
                  </p:cNvPr>
                  <p:cNvGrpSpPr/>
                  <p:nvPr/>
                </p:nvGrpSpPr>
                <p:grpSpPr>
                  <a:xfrm>
                    <a:off x="10878080" y="3964991"/>
                    <a:ext cx="1080001" cy="1238821"/>
                    <a:chOff x="7496765" y="3855007"/>
                    <a:chExt cx="1080001" cy="1238821"/>
                  </a:xfrm>
                </p:grpSpPr>
                <p:grpSp>
                  <p:nvGrpSpPr>
                    <p:cNvPr id="211" name="Gruppieren 210">
                      <a:extLst>
                        <a:ext uri="{FF2B5EF4-FFF2-40B4-BE49-F238E27FC236}">
                          <a16:creationId xmlns:a16="http://schemas.microsoft.com/office/drawing/2014/main" id="{3362059F-D3D0-49C5-AEF7-5A355B5668E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298526"/>
                      <a:ext cx="540000" cy="795302"/>
                      <a:chOff x="7884366" y="4036793"/>
                      <a:chExt cx="540000" cy="795302"/>
                    </a:xfrm>
                  </p:grpSpPr>
                  <p:sp>
                    <p:nvSpPr>
                      <p:cNvPr id="215" name="Ellipse 214">
                        <a:extLst>
                          <a:ext uri="{FF2B5EF4-FFF2-40B4-BE49-F238E27FC236}">
                            <a16:creationId xmlns:a16="http://schemas.microsoft.com/office/drawing/2014/main" id="{60AF912C-22CD-485D-AB36-2DDBC1D9F9F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4036793"/>
                        <a:ext cx="540000" cy="593996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16" name="Rechteck 215">
                        <a:extLst>
                          <a:ext uri="{FF2B5EF4-FFF2-40B4-BE49-F238E27FC236}">
                            <a16:creationId xmlns:a16="http://schemas.microsoft.com/office/drawing/2014/main" id="{932C657D-0A1D-4CA2-9211-B7474CA6C84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339496"/>
                        <a:ext cx="524121" cy="49259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212" name="Gruppieren 211">
                      <a:extLst>
                        <a:ext uri="{FF2B5EF4-FFF2-40B4-BE49-F238E27FC236}">
                          <a16:creationId xmlns:a16="http://schemas.microsoft.com/office/drawing/2014/main" id="{3F8EA24E-7C5A-4D9B-8F28-29B68B530182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55007"/>
                      <a:ext cx="540000" cy="892665"/>
                      <a:chOff x="7884366" y="3918239"/>
                      <a:chExt cx="540000" cy="892665"/>
                    </a:xfrm>
                  </p:grpSpPr>
                  <p:sp>
                    <p:nvSpPr>
                      <p:cNvPr id="213" name="Ellipse 212">
                        <a:extLst>
                          <a:ext uri="{FF2B5EF4-FFF2-40B4-BE49-F238E27FC236}">
                            <a16:creationId xmlns:a16="http://schemas.microsoft.com/office/drawing/2014/main" id="{C76CD328-5E0C-4D11-A920-3BBB57606F0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14" name="Rechteck 213">
                        <a:extLst>
                          <a:ext uri="{FF2B5EF4-FFF2-40B4-BE49-F238E27FC236}">
                            <a16:creationId xmlns:a16="http://schemas.microsoft.com/office/drawing/2014/main" id="{5D706287-B19D-4EC1-A033-71E31579252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63649"/>
                        <a:ext cx="524121" cy="547255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8" name="Gruppieren 177">
                  <a:extLst>
                    <a:ext uri="{FF2B5EF4-FFF2-40B4-BE49-F238E27FC236}">
                      <a16:creationId xmlns:a16="http://schemas.microsoft.com/office/drawing/2014/main" id="{6EDE0D0A-D1A7-44DE-BB71-A6D3BBB2A3E4}"/>
                    </a:ext>
                  </a:extLst>
                </p:cNvPr>
                <p:cNvGrpSpPr/>
                <p:nvPr/>
              </p:nvGrpSpPr>
              <p:grpSpPr>
                <a:xfrm>
                  <a:off x="403225" y="2829087"/>
                  <a:ext cx="4327680" cy="1301755"/>
                  <a:chOff x="7649165" y="3943007"/>
                  <a:chExt cx="4327680" cy="1301755"/>
                </a:xfrm>
              </p:grpSpPr>
              <p:grpSp>
                <p:nvGrpSpPr>
                  <p:cNvPr id="179" name="Gruppieren 178">
                    <a:extLst>
                      <a:ext uri="{FF2B5EF4-FFF2-40B4-BE49-F238E27FC236}">
                        <a16:creationId xmlns:a16="http://schemas.microsoft.com/office/drawing/2014/main" id="{293F1D6B-B14D-4BF6-BA3D-56909C3A91BA}"/>
                      </a:ext>
                    </a:extLst>
                  </p:cNvPr>
                  <p:cNvGrpSpPr/>
                  <p:nvPr/>
                </p:nvGrpSpPr>
                <p:grpSpPr>
                  <a:xfrm>
                    <a:off x="8730382" y="3976168"/>
                    <a:ext cx="1098765" cy="1259284"/>
                    <a:chOff x="7496765" y="3833099"/>
                    <a:chExt cx="1098765" cy="1259284"/>
                  </a:xfrm>
                </p:grpSpPr>
                <p:grpSp>
                  <p:nvGrpSpPr>
                    <p:cNvPr id="201" name="Gruppieren 200">
                      <a:extLst>
                        <a:ext uri="{FF2B5EF4-FFF2-40B4-BE49-F238E27FC236}">
                          <a16:creationId xmlns:a16="http://schemas.microsoft.com/office/drawing/2014/main" id="{83338F4E-0A7C-4C2E-81E9-71D1A80AE83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11"/>
                      <a:chOff x="7884366" y="3918239"/>
                      <a:chExt cx="540000" cy="912411"/>
                    </a:xfrm>
                  </p:grpSpPr>
                  <p:sp>
                    <p:nvSpPr>
                      <p:cNvPr id="205" name="Ellipse 204">
                        <a:extLst>
                          <a:ext uri="{FF2B5EF4-FFF2-40B4-BE49-F238E27FC236}">
                            <a16:creationId xmlns:a16="http://schemas.microsoft.com/office/drawing/2014/main" id="{CA216246-CBC7-4633-BAB4-FDEDCBA83FC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06" name="Rechteck 205">
                        <a:extLst>
                          <a:ext uri="{FF2B5EF4-FFF2-40B4-BE49-F238E27FC236}">
                            <a16:creationId xmlns:a16="http://schemas.microsoft.com/office/drawing/2014/main" id="{7E65E1E5-BC29-49FD-A76C-D1C217EFFD2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902"/>
                        <a:ext cx="524121" cy="586748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202" name="Gruppieren 201">
                      <a:extLst>
                        <a:ext uri="{FF2B5EF4-FFF2-40B4-BE49-F238E27FC236}">
                          <a16:creationId xmlns:a16="http://schemas.microsoft.com/office/drawing/2014/main" id="{193E4D7B-9C2F-4415-A2AD-81D4B3AF34DF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99"/>
                      <a:ext cx="558764" cy="914573"/>
                      <a:chOff x="7865602" y="3918239"/>
                      <a:chExt cx="558764" cy="914573"/>
                    </a:xfrm>
                  </p:grpSpPr>
                  <p:sp>
                    <p:nvSpPr>
                      <p:cNvPr id="203" name="Ellipse 202">
                        <a:extLst>
                          <a:ext uri="{FF2B5EF4-FFF2-40B4-BE49-F238E27FC236}">
                            <a16:creationId xmlns:a16="http://schemas.microsoft.com/office/drawing/2014/main" id="{8D95A560-4B55-431B-AC74-36BA2081B4A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04" name="Rechteck 203">
                        <a:extLst>
                          <a:ext uri="{FF2B5EF4-FFF2-40B4-BE49-F238E27FC236}">
                            <a16:creationId xmlns:a16="http://schemas.microsoft.com/office/drawing/2014/main" id="{3C4F420A-6D53-4FBD-BA3B-A38D3B297BE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50" name="Rechteck 249">
                        <a:extLst>
                          <a:ext uri="{FF2B5EF4-FFF2-40B4-BE49-F238E27FC236}">
                            <a16:creationId xmlns:a16="http://schemas.microsoft.com/office/drawing/2014/main" id="{7774E5CF-6744-4D93-B1FE-B218A96470D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12"/>
                        <a:ext cx="524121" cy="4926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0" name="Gruppieren 179">
                    <a:extLst>
                      <a:ext uri="{FF2B5EF4-FFF2-40B4-BE49-F238E27FC236}">
                        <a16:creationId xmlns:a16="http://schemas.microsoft.com/office/drawing/2014/main" id="{6B75802B-E812-47B7-A80A-24127D5776FD}"/>
                      </a:ext>
                    </a:extLst>
                  </p:cNvPr>
                  <p:cNvGrpSpPr/>
                  <p:nvPr/>
                </p:nvGrpSpPr>
                <p:grpSpPr>
                  <a:xfrm>
                    <a:off x="7649165" y="3985440"/>
                    <a:ext cx="1098765" cy="1259322"/>
                    <a:chOff x="7496765" y="3833040"/>
                    <a:chExt cx="1098765" cy="1259322"/>
                  </a:xfrm>
                </p:grpSpPr>
                <p:grpSp>
                  <p:nvGrpSpPr>
                    <p:cNvPr id="195" name="Gruppieren 194">
                      <a:extLst>
                        <a:ext uri="{FF2B5EF4-FFF2-40B4-BE49-F238E27FC236}">
                          <a16:creationId xmlns:a16="http://schemas.microsoft.com/office/drawing/2014/main" id="{ACCE16BD-D177-4CAF-8C27-A68A5298F4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390"/>
                      <a:chOff x="7884366" y="3918239"/>
                      <a:chExt cx="540000" cy="912390"/>
                    </a:xfrm>
                  </p:grpSpPr>
                  <p:sp>
                    <p:nvSpPr>
                      <p:cNvPr id="199" name="Ellipse 198">
                        <a:extLst>
                          <a:ext uri="{FF2B5EF4-FFF2-40B4-BE49-F238E27FC236}">
                            <a16:creationId xmlns:a16="http://schemas.microsoft.com/office/drawing/2014/main" id="{5A5FA374-7644-4ACB-9338-6F32F5D1F67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00" name="Rechteck 199">
                        <a:extLst>
                          <a:ext uri="{FF2B5EF4-FFF2-40B4-BE49-F238E27FC236}">
                            <a16:creationId xmlns:a16="http://schemas.microsoft.com/office/drawing/2014/main" id="{299A0138-8A01-4571-A467-F533FF36FDF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895"/>
                        <a:ext cx="524121" cy="58673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96" name="Gruppieren 195">
                      <a:extLst>
                        <a:ext uri="{FF2B5EF4-FFF2-40B4-BE49-F238E27FC236}">
                          <a16:creationId xmlns:a16="http://schemas.microsoft.com/office/drawing/2014/main" id="{37303A13-F279-44CD-87DB-983686A2051A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40"/>
                      <a:ext cx="558764" cy="914632"/>
                      <a:chOff x="7865602" y="3918239"/>
                      <a:chExt cx="558764" cy="914632"/>
                    </a:xfrm>
                  </p:grpSpPr>
                  <p:sp>
                    <p:nvSpPr>
                      <p:cNvPr id="197" name="Ellipse 196">
                        <a:extLst>
                          <a:ext uri="{FF2B5EF4-FFF2-40B4-BE49-F238E27FC236}">
                            <a16:creationId xmlns:a16="http://schemas.microsoft.com/office/drawing/2014/main" id="{FCF2DB72-C2EC-4DF3-BD86-64FC39379B3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98" name="Rechteck 197">
                        <a:extLst>
                          <a:ext uri="{FF2B5EF4-FFF2-40B4-BE49-F238E27FC236}">
                            <a16:creationId xmlns:a16="http://schemas.microsoft.com/office/drawing/2014/main" id="{4F3D2997-8F25-4910-AEEF-4DE69670E46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51" name="Rechteck 250">
                        <a:extLst>
                          <a:ext uri="{FF2B5EF4-FFF2-40B4-BE49-F238E27FC236}">
                            <a16:creationId xmlns:a16="http://schemas.microsoft.com/office/drawing/2014/main" id="{656CD639-32A3-455F-930A-9F0A3D072FB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72"/>
                        <a:ext cx="524121" cy="49259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1" name="Gruppieren 180">
                    <a:extLst>
                      <a:ext uri="{FF2B5EF4-FFF2-40B4-BE49-F238E27FC236}">
                        <a16:creationId xmlns:a16="http://schemas.microsoft.com/office/drawing/2014/main" id="{4B7BF9C8-BD9E-466C-AAEB-9B12A824FE19}"/>
                      </a:ext>
                    </a:extLst>
                  </p:cNvPr>
                  <p:cNvGrpSpPr/>
                  <p:nvPr/>
                </p:nvGrpSpPr>
                <p:grpSpPr>
                  <a:xfrm>
                    <a:off x="9802442" y="3956925"/>
                    <a:ext cx="1098765" cy="1259425"/>
                    <a:chOff x="7496765" y="3833020"/>
                    <a:chExt cx="1098765" cy="1259425"/>
                  </a:xfrm>
                </p:grpSpPr>
                <p:grpSp>
                  <p:nvGrpSpPr>
                    <p:cNvPr id="189" name="Gruppieren 188">
                      <a:extLst>
                        <a:ext uri="{FF2B5EF4-FFF2-40B4-BE49-F238E27FC236}">
                          <a16:creationId xmlns:a16="http://schemas.microsoft.com/office/drawing/2014/main" id="{5423BB49-C1BA-4B59-A42C-4B45C600744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73"/>
                      <a:chOff x="7884366" y="3918239"/>
                      <a:chExt cx="540000" cy="912473"/>
                    </a:xfrm>
                  </p:grpSpPr>
                  <p:sp>
                    <p:nvSpPr>
                      <p:cNvPr id="193" name="Ellipse 192">
                        <a:extLst>
                          <a:ext uri="{FF2B5EF4-FFF2-40B4-BE49-F238E27FC236}">
                            <a16:creationId xmlns:a16="http://schemas.microsoft.com/office/drawing/2014/main" id="{47CB5771-E561-42F0-8A1E-663BA0E518E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94" name="Rechteck 193">
                        <a:extLst>
                          <a:ext uri="{FF2B5EF4-FFF2-40B4-BE49-F238E27FC236}">
                            <a16:creationId xmlns:a16="http://schemas.microsoft.com/office/drawing/2014/main" id="{EA1B8E87-BF3D-4009-AAEE-7FDC64FA0FF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923"/>
                        <a:ext cx="524121" cy="58678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90" name="Gruppieren 189">
                      <a:extLst>
                        <a:ext uri="{FF2B5EF4-FFF2-40B4-BE49-F238E27FC236}">
                          <a16:creationId xmlns:a16="http://schemas.microsoft.com/office/drawing/2014/main" id="{03434904-4908-41A5-A771-B70502836BE9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20"/>
                      <a:ext cx="558764" cy="914652"/>
                      <a:chOff x="7865602" y="3918239"/>
                      <a:chExt cx="558764" cy="914652"/>
                    </a:xfrm>
                  </p:grpSpPr>
                  <p:sp>
                    <p:nvSpPr>
                      <p:cNvPr id="191" name="Ellipse 190">
                        <a:extLst>
                          <a:ext uri="{FF2B5EF4-FFF2-40B4-BE49-F238E27FC236}">
                            <a16:creationId xmlns:a16="http://schemas.microsoft.com/office/drawing/2014/main" id="{74197873-0055-4037-AE70-B68DE46B79F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92" name="Rechteck 191">
                        <a:extLst>
                          <a:ext uri="{FF2B5EF4-FFF2-40B4-BE49-F238E27FC236}">
                            <a16:creationId xmlns:a16="http://schemas.microsoft.com/office/drawing/2014/main" id="{50E83731-C1B8-4E09-9559-7FF6C410765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52" name="Rechteck 251">
                        <a:extLst>
                          <a:ext uri="{FF2B5EF4-FFF2-40B4-BE49-F238E27FC236}">
                            <a16:creationId xmlns:a16="http://schemas.microsoft.com/office/drawing/2014/main" id="{44D44D55-BEA0-48E7-ABDD-45ADDD3E508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292"/>
                        <a:ext cx="524121" cy="492599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2" name="Gruppieren 181">
                    <a:extLst>
                      <a:ext uri="{FF2B5EF4-FFF2-40B4-BE49-F238E27FC236}">
                        <a16:creationId xmlns:a16="http://schemas.microsoft.com/office/drawing/2014/main" id="{06921A0D-0A2E-440E-A5FD-62E51865E6C6}"/>
                      </a:ext>
                    </a:extLst>
                  </p:cNvPr>
                  <p:cNvGrpSpPr/>
                  <p:nvPr/>
                </p:nvGrpSpPr>
                <p:grpSpPr>
                  <a:xfrm>
                    <a:off x="10878080" y="3943007"/>
                    <a:ext cx="1098765" cy="1259383"/>
                    <a:chOff x="7496765" y="3833023"/>
                    <a:chExt cx="1098765" cy="1259383"/>
                  </a:xfrm>
                </p:grpSpPr>
                <p:grpSp>
                  <p:nvGrpSpPr>
                    <p:cNvPr id="183" name="Gruppieren 182">
                      <a:extLst>
                        <a:ext uri="{FF2B5EF4-FFF2-40B4-BE49-F238E27FC236}">
                          <a16:creationId xmlns:a16="http://schemas.microsoft.com/office/drawing/2014/main" id="{C9D10449-4833-47B9-B45E-BA03AED51A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96765" y="4179972"/>
                      <a:ext cx="540000" cy="912434"/>
                      <a:chOff x="7884366" y="3918239"/>
                      <a:chExt cx="540000" cy="912434"/>
                    </a:xfrm>
                  </p:grpSpPr>
                  <p:sp>
                    <p:nvSpPr>
                      <p:cNvPr id="187" name="Ellipse 186">
                        <a:extLst>
                          <a:ext uri="{FF2B5EF4-FFF2-40B4-BE49-F238E27FC236}">
                            <a16:creationId xmlns:a16="http://schemas.microsoft.com/office/drawing/2014/main" id="{14202D16-7F64-45B9-B996-BD1423610FA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88" name="Rechteck 187">
                        <a:extLst>
                          <a:ext uri="{FF2B5EF4-FFF2-40B4-BE49-F238E27FC236}">
                            <a16:creationId xmlns:a16="http://schemas.microsoft.com/office/drawing/2014/main" id="{B355CB9C-0C2F-4379-917B-1801AB553CB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6" y="4243903"/>
                        <a:ext cx="524121" cy="58677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84" name="Gruppieren 183">
                      <a:extLst>
                        <a:ext uri="{FF2B5EF4-FFF2-40B4-BE49-F238E27FC236}">
                          <a16:creationId xmlns:a16="http://schemas.microsoft.com/office/drawing/2014/main" id="{68B1C744-7131-4C42-8E3C-82A7A4A3405C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8036766" y="3833023"/>
                      <a:ext cx="558764" cy="914649"/>
                      <a:chOff x="7865602" y="3918239"/>
                      <a:chExt cx="558764" cy="914649"/>
                    </a:xfrm>
                  </p:grpSpPr>
                  <p:sp>
                    <p:nvSpPr>
                      <p:cNvPr id="185" name="Ellipse 184">
                        <a:extLst>
                          <a:ext uri="{FF2B5EF4-FFF2-40B4-BE49-F238E27FC236}">
                            <a16:creationId xmlns:a16="http://schemas.microsoft.com/office/drawing/2014/main" id="{916613AA-F593-4EE0-B70C-6DD93C332BE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84366" y="3918239"/>
                        <a:ext cx="540000" cy="540000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86" name="Rechteck 185">
                        <a:extLst>
                          <a:ext uri="{FF2B5EF4-FFF2-40B4-BE49-F238E27FC236}">
                            <a16:creationId xmlns:a16="http://schemas.microsoft.com/office/drawing/2014/main" id="{7CA62E54-EC5A-40E1-8EF7-01DD323EA45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92307" y="4188168"/>
                        <a:ext cx="524118" cy="407104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53" name="Rechteck 252">
                        <a:extLst>
                          <a:ext uri="{FF2B5EF4-FFF2-40B4-BE49-F238E27FC236}">
                            <a16:creationId xmlns:a16="http://schemas.microsoft.com/office/drawing/2014/main" id="{806130C3-3207-4FF3-A733-2AA7FF0F43B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865602" y="4340300"/>
                        <a:ext cx="524121" cy="492588"/>
                      </a:xfrm>
                      <a:prstGeom prst="rect">
                        <a:avLst/>
                      </a:prstGeom>
                      <a:solidFill>
                        <a:schemeClr val="bg1">
                          <a:alpha val="98000"/>
                        </a:schemeClr>
                      </a:solidFill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</p:grpSp>
        </p:grp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DFD341AA-0BD3-4C87-9C02-2C8C4CA9F0F5}"/>
                </a:ext>
              </a:extLst>
            </p:cNvPr>
            <p:cNvSpPr/>
            <p:nvPr/>
          </p:nvSpPr>
          <p:spPr bwMode="auto">
            <a:xfrm>
              <a:off x="7046423" y="2953458"/>
              <a:ext cx="183436" cy="883439"/>
            </a:xfrm>
            <a:prstGeom prst="ellipse">
              <a:avLst/>
            </a:prstGeom>
            <a:noFill/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7" name="Rechteck 236">
              <a:extLst>
                <a:ext uri="{FF2B5EF4-FFF2-40B4-BE49-F238E27FC236}">
                  <a16:creationId xmlns:a16="http://schemas.microsoft.com/office/drawing/2014/main" id="{46B697CB-3BEA-4106-888F-0EE3BE496596}"/>
                </a:ext>
              </a:extLst>
            </p:cNvPr>
            <p:cNvSpPr/>
            <p:nvPr/>
          </p:nvSpPr>
          <p:spPr bwMode="auto">
            <a:xfrm>
              <a:off x="7049120" y="3486221"/>
              <a:ext cx="178042" cy="959972"/>
            </a:xfrm>
            <a:prstGeom prst="rect">
              <a:avLst/>
            </a:prstGeom>
            <a:solidFill>
              <a:schemeClr val="bg1">
                <a:alpha val="98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61" name="Gerader Verbinder 260">
            <a:extLst>
              <a:ext uri="{FF2B5EF4-FFF2-40B4-BE49-F238E27FC236}">
                <a16:creationId xmlns:a16="http://schemas.microsoft.com/office/drawing/2014/main" id="{774C475A-2021-4C99-8455-3ACA9E7E1D69}"/>
              </a:ext>
            </a:extLst>
          </p:cNvPr>
          <p:cNvCxnSpPr>
            <a:stCxn id="167" idx="0"/>
          </p:cNvCxnSpPr>
          <p:nvPr/>
        </p:nvCxnSpPr>
        <p:spPr bwMode="auto">
          <a:xfrm flipH="1" flipV="1">
            <a:off x="8040848" y="4131537"/>
            <a:ext cx="3561" cy="37441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3" name="Gerader Verbinder 262">
            <a:extLst>
              <a:ext uri="{FF2B5EF4-FFF2-40B4-BE49-F238E27FC236}">
                <a16:creationId xmlns:a16="http://schemas.microsoft.com/office/drawing/2014/main" id="{D186EC17-9F17-45FA-A678-9AD519A75FB7}"/>
              </a:ext>
            </a:extLst>
          </p:cNvPr>
          <p:cNvCxnSpPr>
            <a:stCxn id="173" idx="0"/>
          </p:cNvCxnSpPr>
          <p:nvPr/>
        </p:nvCxnSpPr>
        <p:spPr bwMode="auto">
          <a:xfrm flipH="1" flipV="1">
            <a:off x="9124411" y="4131536"/>
            <a:ext cx="1215" cy="36508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41559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2456738" y="234745"/>
            <a:ext cx="6048635" cy="60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Installation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beam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endParaRPr kumimoji="0" lang="de-DE" altLang="de-DE" sz="3629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9812" name="Picture 4" descr="E:\Harald\Bilder\La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95" y="1110585"/>
            <a:ext cx="4732371" cy="313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759039" y="4250530"/>
            <a:ext cx="4248730" cy="525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515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altLang="de-DE" sz="2812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(&gt; Mai 1996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de-DE" altLang="de-DE" sz="2812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231826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29049" y="371900"/>
            <a:ext cx="7205007" cy="483891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Joining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segments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1" y="80537"/>
            <a:ext cx="4508002" cy="6858000"/>
          </a:xfrm>
          <a:prstGeom prst="rect">
            <a:avLst/>
          </a:prstGeom>
        </p:spPr>
      </p:pic>
      <p:pic>
        <p:nvPicPr>
          <p:cNvPr id="6" name="Inhaltsplatzhalter 3">
            <a:extLst>
              <a:ext uri="{FF2B5EF4-FFF2-40B4-BE49-F238E27FC236}">
                <a16:creationId xmlns:a16="http://schemas.microsoft.com/office/drawing/2014/main" id="{FF85BEF5-4713-446F-A778-61B1749E5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5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205" y="1825230"/>
            <a:ext cx="7450795" cy="5032770"/>
          </a:xfrm>
        </p:spPr>
      </p:pic>
    </p:spTree>
    <p:extLst>
      <p:ext uri="{BB962C8B-B14F-4D97-AF65-F5344CB8AC3E}">
        <p14:creationId xmlns:p14="http://schemas.microsoft.com/office/powerpoint/2010/main" val="322804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1" y="80537"/>
            <a:ext cx="4508002" cy="6858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452" y="80537"/>
            <a:ext cx="4732020" cy="33909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920" y="3557358"/>
            <a:ext cx="4548908" cy="322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1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62" y="-255240"/>
            <a:ext cx="10908708" cy="7368479"/>
          </a:xfrm>
        </p:spPr>
      </p:pic>
    </p:spTree>
    <p:extLst>
      <p:ext uri="{BB962C8B-B14F-4D97-AF65-F5344CB8AC3E}">
        <p14:creationId xmlns:p14="http://schemas.microsoft.com/office/powerpoint/2010/main" val="252815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40263"/>
            <a:ext cx="4106188" cy="1325563"/>
          </a:xfrm>
        </p:spPr>
        <p:txBody>
          <a:bodyPr/>
          <a:lstStyle/>
          <a:p>
            <a:r>
              <a:rPr lang="en-GB" dirty="0"/>
              <a:t>A year of welding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1969" y="1365826"/>
            <a:ext cx="9144000" cy="6176475"/>
          </a:xfrm>
          <a:prstGeom prst="rect">
            <a:avLst/>
          </a:prstGeom>
        </p:spPr>
      </p:pic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256" y="0"/>
            <a:ext cx="5055744" cy="7542300"/>
          </a:xfrm>
        </p:spPr>
      </p:pic>
    </p:spTree>
    <p:extLst>
      <p:ext uri="{BB962C8B-B14F-4D97-AF65-F5344CB8AC3E}">
        <p14:creationId xmlns:p14="http://schemas.microsoft.com/office/powerpoint/2010/main" val="531492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2461060" y="234745"/>
            <a:ext cx="7772496" cy="60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Installation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endParaRPr kumimoji="0" lang="de-DE" altLang="de-DE" sz="3629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8787" name="Picture 3" descr="E:\Harald\Bilder\Installr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995" y="1975888"/>
            <a:ext cx="4732337" cy="320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88" name="Picture 4" descr="E:\Harald\Bilder\railintren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436" y="1275975"/>
            <a:ext cx="3429000" cy="507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1222829" y="5449025"/>
            <a:ext cx="5471555" cy="117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600m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rail</a:t>
            </a:r>
            <a:endParaRPr kumimoji="0" lang="de-DE" altLang="de-DE" sz="28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2812" dirty="0">
                <a:solidFill>
                  <a:srgbClr val="000000"/>
                </a:solidFill>
              </a:rPr>
              <a:t>(</a:t>
            </a:r>
            <a:r>
              <a:rPr lang="de-DE" altLang="de-DE" sz="2812" dirty="0" err="1">
                <a:solidFill>
                  <a:srgbClr val="000000"/>
                </a:solidFill>
              </a:rPr>
              <a:t>later</a:t>
            </a:r>
            <a:r>
              <a:rPr lang="de-DE" altLang="de-DE" sz="2812" dirty="0">
                <a:solidFill>
                  <a:srgbClr val="000000"/>
                </a:solidFill>
              </a:rPr>
              <a:t> </a:t>
            </a:r>
            <a:r>
              <a:rPr lang="de-DE" altLang="de-DE" sz="2812" dirty="0" err="1">
                <a:solidFill>
                  <a:srgbClr val="000000"/>
                </a:solidFill>
              </a:rPr>
              <a:t>used</a:t>
            </a:r>
            <a:r>
              <a:rPr lang="de-DE" altLang="de-DE" sz="2812" dirty="0">
                <a:solidFill>
                  <a:srgbClr val="000000"/>
                </a:solidFill>
              </a:rPr>
              <a:t> </a:t>
            </a:r>
            <a:r>
              <a:rPr lang="de-DE" altLang="de-DE" sz="2812" dirty="0" err="1">
                <a:solidFill>
                  <a:srgbClr val="000000"/>
                </a:solidFill>
              </a:rPr>
              <a:t>as</a:t>
            </a:r>
            <a:r>
              <a:rPr lang="de-DE" altLang="de-DE" sz="2812" dirty="0">
                <a:solidFill>
                  <a:srgbClr val="000000"/>
                </a:solidFill>
              </a:rPr>
              <a:t> </a:t>
            </a:r>
            <a:r>
              <a:rPr lang="de-DE" altLang="de-DE" sz="2812" dirty="0" err="1">
                <a:solidFill>
                  <a:srgbClr val="000000"/>
                </a:solidFill>
              </a:rPr>
              <a:t>current</a:t>
            </a:r>
            <a:r>
              <a:rPr lang="de-DE" altLang="de-DE" sz="2812" dirty="0">
                <a:solidFill>
                  <a:srgbClr val="000000"/>
                </a:solidFill>
              </a:rPr>
              <a:t> </a:t>
            </a:r>
            <a:r>
              <a:rPr lang="de-DE" altLang="de-DE" sz="2812" dirty="0" err="1">
                <a:solidFill>
                  <a:srgbClr val="000000"/>
                </a:solidFill>
              </a:rPr>
              <a:t>return</a:t>
            </a:r>
            <a:r>
              <a:rPr lang="de-DE" altLang="de-DE" sz="2812" dirty="0">
                <a:solidFill>
                  <a:srgbClr val="000000"/>
                </a:solidFill>
              </a:rPr>
              <a:t> </a:t>
            </a:r>
            <a:r>
              <a:rPr lang="de-DE" altLang="de-DE" sz="2812" dirty="0" err="1">
                <a:solidFill>
                  <a:srgbClr val="000000"/>
                </a:solidFill>
              </a:rPr>
              <a:t>path</a:t>
            </a:r>
            <a:r>
              <a:rPr lang="de-DE" altLang="de-DE" sz="2812" dirty="0">
                <a:solidFill>
                  <a:srgbClr val="000000"/>
                </a:solidFill>
              </a:rPr>
              <a:t>)</a:t>
            </a:r>
            <a:endParaRPr kumimoji="0" lang="de-DE" altLang="de-DE" sz="2812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8790" name="Text Box 6"/>
          <p:cNvSpPr txBox="1">
            <a:spLocks noChangeArrowheads="1"/>
          </p:cNvSpPr>
          <p:nvPr/>
        </p:nvSpPr>
        <p:spPr bwMode="auto">
          <a:xfrm>
            <a:off x="3086085" y="1159323"/>
            <a:ext cx="2210632" cy="525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June 1996</a:t>
            </a:r>
            <a:endParaRPr kumimoji="0" lang="de-DE" altLang="de-DE" sz="2812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030329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D:\Moriond\northwrap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61" y="10082"/>
            <a:ext cx="4820186" cy="699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6528047" y="247707"/>
            <a:ext cx="3874007" cy="60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Baking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</a:t>
            </a:r>
            <a:endParaRPr kumimoji="0" lang="de-DE" altLang="de-DE" sz="3629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6477641" y="1130520"/>
            <a:ext cx="4507673" cy="540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Isolation: 20cm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rockwool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Heating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 300V/600A DC</a:t>
            </a:r>
            <a:b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0.5 Ohm/ 600m</a:t>
            </a:r>
            <a:b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de-DE" alt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800 m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/km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8275" algn="l"/>
              </a:tabLs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= 180kW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300W/m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438275" algn="l"/>
              </a:tabLst>
              <a:defRPr/>
            </a:pP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Passivation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air</a:t>
            </a:r>
            <a:b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(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dried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silica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gel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2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days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@ 200°C</a:t>
            </a:r>
          </a:p>
          <a:p>
            <a:pPr marL="457200" marR="0" lvl="0" indent="-45720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Vacuum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bake:</a:t>
            </a:r>
          </a:p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5 </a:t>
            </a:r>
            <a:r>
              <a:rPr kumimoji="0" lang="de-DE" altLang="de-DE" sz="28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days</a:t>
            </a:r>
            <a:r>
              <a:rPr kumimoji="0" lang="de-DE" altLang="de-DE" sz="28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@ 250°C</a:t>
            </a:r>
          </a:p>
        </p:txBody>
      </p:sp>
    </p:spTree>
    <p:extLst>
      <p:ext uri="{BB962C8B-B14F-4D97-AF65-F5344CB8AC3E}">
        <p14:creationId xmlns:p14="http://schemas.microsoft.com/office/powerpoint/2010/main" val="2993041200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480" y="414763"/>
            <a:ext cx="6617379" cy="483891"/>
          </a:xfrm>
        </p:spPr>
        <p:txBody>
          <a:bodyPr>
            <a:normAutofit fontScale="90000"/>
          </a:bodyPr>
          <a:lstStyle/>
          <a:p>
            <a:r>
              <a:rPr lang="en-GB" dirty="0"/>
              <a:t>Insulating the tube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72" y="2286000"/>
            <a:ext cx="6839712" cy="4572000"/>
          </a:xfrm>
          <a:prstGeom prst="rect">
            <a:avLst/>
          </a:prstGeom>
        </p:spPr>
      </p:pic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4572000" cy="6858000"/>
          </a:xfrm>
        </p:spPr>
      </p:pic>
    </p:spTree>
    <p:extLst>
      <p:ext uri="{BB962C8B-B14F-4D97-AF65-F5344CB8AC3E}">
        <p14:creationId xmlns:p14="http://schemas.microsoft.com/office/powerpoint/2010/main" val="2449239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71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963" y="1"/>
            <a:ext cx="9228516" cy="692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497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4" y="0"/>
            <a:ext cx="4597046" cy="6858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273" y="1313417"/>
            <a:ext cx="7289096" cy="484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7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1688" y="898654"/>
            <a:ext cx="8030311" cy="602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0622" y="228264"/>
            <a:ext cx="8478720" cy="483891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Baking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-79596" y="1009546"/>
            <a:ext cx="5727360" cy="4838908"/>
          </a:xfrm>
        </p:spPr>
        <p:txBody>
          <a:bodyPr/>
          <a:lstStyle/>
          <a:p>
            <a:r>
              <a:rPr lang="de-DE" dirty="0"/>
              <a:t>Emergency Diesel</a:t>
            </a:r>
            <a:br>
              <a:rPr lang="de-DE" dirty="0"/>
            </a:br>
            <a:r>
              <a:rPr lang="de-DE" dirty="0"/>
              <a:t>350kW </a:t>
            </a:r>
          </a:p>
          <a:p>
            <a:pPr marL="9793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5043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7528" y="345636"/>
            <a:ext cx="5468471" cy="483891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Rectifier</a:t>
            </a:r>
            <a:r>
              <a:rPr lang="de-DE" dirty="0"/>
              <a:t> &amp;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control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71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1289" y="0"/>
            <a:ext cx="5191040" cy="692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726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E:\GEOpictures\june_00\Easttube.jpg"/>
          <p:cNvPicPr>
            <a:picLocks noChangeAspect="1" noChangeArrowheads="1"/>
          </p:cNvPicPr>
          <p:nvPr/>
        </p:nvPicPr>
        <p:blipFill>
          <a:blip r:embed="rId2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21" y="-190099"/>
            <a:ext cx="4628646" cy="705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6152167" y="262152"/>
            <a:ext cx="3480846" cy="650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3629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 situ Leak check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591300" y="1581150"/>
            <a:ext cx="510793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Wrap 3m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section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plastic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foil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around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tube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flush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with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He.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Observe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with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RGA @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tube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ends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Reaction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time &lt;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few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seconds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Very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sensitive…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leaks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in total.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Fixed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with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Ceramabond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Some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welded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  TBC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two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subsequent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leaks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after ca. 20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years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MIC on top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tube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Marten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droppings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Corrosion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@ SS304 (1.4301)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hand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valve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trench</a:t>
            </a:r>
            <a:b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304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corrosion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resistant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316LN </a:t>
            </a:r>
            <a:b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GEO600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trench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conditions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306744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3DAAAF6-5090-47F0-8CF6-FB5287252E59}"/>
              </a:ext>
            </a:extLst>
          </p:cNvPr>
          <p:cNvSpPr/>
          <p:nvPr/>
        </p:nvSpPr>
        <p:spPr>
          <a:xfrm>
            <a:off x="369093" y="1475318"/>
            <a:ext cx="5286376" cy="3139321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Pros:</a:t>
            </a: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weight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</a:p>
          <a:p>
            <a:pPr lvl="1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simpler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handling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</a:p>
          <a:p>
            <a:pPr lvl="1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simpler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mounting</a:t>
            </a:r>
            <a:endParaRPr lang="de-DE" altLang="de-D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material -&gt;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costs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material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affordable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axial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elasticity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no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need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for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bellows</a:t>
            </a:r>
            <a:endParaRPr lang="de-DE" altLang="de-D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high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electrical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ower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baking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required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same power/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length</a:t>
            </a:r>
            <a:endParaRPr lang="de-DE" altLang="de-D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C4B4AE4-15D5-4338-847C-947676D69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920" y="69128"/>
            <a:ext cx="6254030" cy="60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3629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GEO600 Beam </a:t>
            </a:r>
            <a:r>
              <a:rPr kumimoji="0" lang="de-DE" altLang="de-DE" sz="3629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endParaRPr kumimoji="0" lang="de-DE" altLang="de-DE" sz="3629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2151095-66B9-4497-B57E-66F3E134DEF2}"/>
              </a:ext>
            </a:extLst>
          </p:cNvPr>
          <p:cNvSpPr/>
          <p:nvPr/>
        </p:nvSpPr>
        <p:spPr>
          <a:xfrm>
            <a:off x="6536531" y="1475318"/>
            <a:ext cx="5107781" cy="230832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bulletproof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(US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criterion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b="1" dirty="0">
                <a:solidFill>
                  <a:srgbClr val="000000"/>
                </a:solidFill>
                <a:latin typeface="GreekC" panose="00000400000000000000" pitchFamily="2" charset="0"/>
                <a:cs typeface="GreekC" panose="00000400000000000000" pitchFamily="2" charset="0"/>
              </a:rPr>
              <a:t>p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/2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lowered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shallower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corrugation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challenging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clean in situ due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alt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corrugation</a:t>
            </a:r>
            <a:endParaRPr lang="de-DE" altLang="de-D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defTabSz="914515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endParaRPr lang="de-DE" altLang="de-D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384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2" name="Group 2"/>
          <p:cNvGrpSpPr>
            <a:grpSpLocks/>
          </p:cNvGrpSpPr>
          <p:nvPr/>
        </p:nvGrpSpPr>
        <p:grpSpPr bwMode="auto">
          <a:xfrm>
            <a:off x="1801277" y="1023949"/>
            <a:ext cx="8517248" cy="5604179"/>
            <a:chOff x="235" y="729"/>
            <a:chExt cx="5215" cy="3266"/>
          </a:xfrm>
        </p:grpSpPr>
        <p:grpSp>
          <p:nvGrpSpPr>
            <p:cNvPr id="122883" name="Group 3"/>
            <p:cNvGrpSpPr>
              <a:grpSpLocks/>
            </p:cNvGrpSpPr>
            <p:nvPr/>
          </p:nvGrpSpPr>
          <p:grpSpPr bwMode="auto">
            <a:xfrm>
              <a:off x="720" y="1131"/>
              <a:ext cx="4729" cy="2561"/>
              <a:chOff x="720" y="1131"/>
              <a:chExt cx="4729" cy="2561"/>
            </a:xfrm>
          </p:grpSpPr>
          <p:sp>
            <p:nvSpPr>
              <p:cNvPr id="122884" name="Rectangle 4"/>
              <p:cNvSpPr>
                <a:spLocks noChangeArrowheads="1"/>
              </p:cNvSpPr>
              <p:nvPr/>
            </p:nvSpPr>
            <p:spPr bwMode="auto">
              <a:xfrm>
                <a:off x="750" y="1131"/>
                <a:ext cx="4699" cy="2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85" name="Line 5"/>
              <p:cNvSpPr>
                <a:spLocks noChangeShapeType="1"/>
              </p:cNvSpPr>
              <p:nvPr/>
            </p:nvSpPr>
            <p:spPr bwMode="auto">
              <a:xfrm>
                <a:off x="750" y="3243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86" name="Line 6"/>
              <p:cNvSpPr>
                <a:spLocks noChangeShapeType="1"/>
              </p:cNvSpPr>
              <p:nvPr/>
            </p:nvSpPr>
            <p:spPr bwMode="auto">
              <a:xfrm>
                <a:off x="750" y="2821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87" name="Line 7"/>
              <p:cNvSpPr>
                <a:spLocks noChangeShapeType="1"/>
              </p:cNvSpPr>
              <p:nvPr/>
            </p:nvSpPr>
            <p:spPr bwMode="auto">
              <a:xfrm>
                <a:off x="750" y="2400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88" name="Line 8"/>
              <p:cNvSpPr>
                <a:spLocks noChangeShapeType="1"/>
              </p:cNvSpPr>
              <p:nvPr/>
            </p:nvSpPr>
            <p:spPr bwMode="auto">
              <a:xfrm>
                <a:off x="750" y="1974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89" name="Line 9"/>
              <p:cNvSpPr>
                <a:spLocks noChangeShapeType="1"/>
              </p:cNvSpPr>
              <p:nvPr/>
            </p:nvSpPr>
            <p:spPr bwMode="auto">
              <a:xfrm>
                <a:off x="750" y="1553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0" name="Line 10"/>
              <p:cNvSpPr>
                <a:spLocks noChangeShapeType="1"/>
              </p:cNvSpPr>
              <p:nvPr/>
            </p:nvSpPr>
            <p:spPr bwMode="auto">
              <a:xfrm>
                <a:off x="750" y="1131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1" name="Rectangle 11"/>
              <p:cNvSpPr>
                <a:spLocks noChangeArrowheads="1"/>
              </p:cNvSpPr>
              <p:nvPr/>
            </p:nvSpPr>
            <p:spPr bwMode="auto">
              <a:xfrm>
                <a:off x="750" y="1131"/>
                <a:ext cx="4699" cy="2533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2" name="Rectangle 12"/>
              <p:cNvSpPr>
                <a:spLocks noChangeArrowheads="1"/>
              </p:cNvSpPr>
              <p:nvPr/>
            </p:nvSpPr>
            <p:spPr bwMode="auto">
              <a:xfrm>
                <a:off x="763" y="1722"/>
                <a:ext cx="22" cy="194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3" name="Rectangle 13"/>
              <p:cNvSpPr>
                <a:spLocks noChangeArrowheads="1"/>
              </p:cNvSpPr>
              <p:nvPr/>
            </p:nvSpPr>
            <p:spPr bwMode="auto">
              <a:xfrm>
                <a:off x="811" y="1363"/>
                <a:ext cx="22" cy="230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4" name="Rectangle 14"/>
              <p:cNvSpPr>
                <a:spLocks noChangeArrowheads="1"/>
              </p:cNvSpPr>
              <p:nvPr/>
            </p:nvSpPr>
            <p:spPr bwMode="auto">
              <a:xfrm>
                <a:off x="859" y="2955"/>
                <a:ext cx="18" cy="70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5" name="Rectangle 15"/>
              <p:cNvSpPr>
                <a:spLocks noChangeArrowheads="1"/>
              </p:cNvSpPr>
              <p:nvPr/>
            </p:nvSpPr>
            <p:spPr bwMode="auto">
              <a:xfrm>
                <a:off x="903" y="3282"/>
                <a:ext cx="22" cy="38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6" name="Rectangle 16"/>
              <p:cNvSpPr>
                <a:spLocks noChangeArrowheads="1"/>
              </p:cNvSpPr>
              <p:nvPr/>
            </p:nvSpPr>
            <p:spPr bwMode="auto">
              <a:xfrm>
                <a:off x="951" y="3522"/>
                <a:ext cx="22" cy="14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7" name="Rectangle 17"/>
              <p:cNvSpPr>
                <a:spLocks noChangeArrowheads="1"/>
              </p:cNvSpPr>
              <p:nvPr/>
            </p:nvSpPr>
            <p:spPr bwMode="auto">
              <a:xfrm>
                <a:off x="999" y="3593"/>
                <a:ext cx="22" cy="7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8" name="Rectangle 18"/>
              <p:cNvSpPr>
                <a:spLocks noChangeArrowheads="1"/>
              </p:cNvSpPr>
              <p:nvPr/>
            </p:nvSpPr>
            <p:spPr bwMode="auto">
              <a:xfrm>
                <a:off x="1047" y="3310"/>
                <a:ext cx="18" cy="35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899" name="Rectangle 19"/>
              <p:cNvSpPr>
                <a:spLocks noChangeArrowheads="1"/>
              </p:cNvSpPr>
              <p:nvPr/>
            </p:nvSpPr>
            <p:spPr bwMode="auto">
              <a:xfrm>
                <a:off x="1091" y="3518"/>
                <a:ext cx="22" cy="14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0" name="Rectangle 20"/>
              <p:cNvSpPr>
                <a:spLocks noChangeArrowheads="1"/>
              </p:cNvSpPr>
              <p:nvPr/>
            </p:nvSpPr>
            <p:spPr bwMode="auto">
              <a:xfrm>
                <a:off x="1139" y="3448"/>
                <a:ext cx="22" cy="21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1" name="Rectangle 21"/>
              <p:cNvSpPr>
                <a:spLocks noChangeArrowheads="1"/>
              </p:cNvSpPr>
              <p:nvPr/>
            </p:nvSpPr>
            <p:spPr bwMode="auto">
              <a:xfrm>
                <a:off x="1235" y="3357"/>
                <a:ext cx="17" cy="30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2" name="Rectangle 22"/>
              <p:cNvSpPr>
                <a:spLocks noChangeArrowheads="1"/>
              </p:cNvSpPr>
              <p:nvPr/>
            </p:nvSpPr>
            <p:spPr bwMode="auto">
              <a:xfrm>
                <a:off x="1279" y="2510"/>
                <a:ext cx="21" cy="115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3" name="Rectangle 23"/>
              <p:cNvSpPr>
                <a:spLocks noChangeArrowheads="1"/>
              </p:cNvSpPr>
              <p:nvPr/>
            </p:nvSpPr>
            <p:spPr bwMode="auto">
              <a:xfrm>
                <a:off x="1327" y="2857"/>
                <a:ext cx="21" cy="80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4" name="Rectangle 24"/>
              <p:cNvSpPr>
                <a:spLocks noChangeArrowheads="1"/>
              </p:cNvSpPr>
              <p:nvPr/>
            </p:nvSpPr>
            <p:spPr bwMode="auto">
              <a:xfrm>
                <a:off x="1375" y="1895"/>
                <a:ext cx="21" cy="176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5" name="Rectangle 25"/>
              <p:cNvSpPr>
                <a:spLocks noChangeArrowheads="1"/>
              </p:cNvSpPr>
              <p:nvPr/>
            </p:nvSpPr>
            <p:spPr bwMode="auto">
              <a:xfrm>
                <a:off x="1423" y="2510"/>
                <a:ext cx="17" cy="115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6" name="Rectangle 26"/>
              <p:cNvSpPr>
                <a:spLocks noChangeArrowheads="1"/>
              </p:cNvSpPr>
              <p:nvPr/>
            </p:nvSpPr>
            <p:spPr bwMode="auto">
              <a:xfrm>
                <a:off x="1466" y="1986"/>
                <a:ext cx="22" cy="167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7" name="Rectangle 27"/>
              <p:cNvSpPr>
                <a:spLocks noChangeArrowheads="1"/>
              </p:cNvSpPr>
              <p:nvPr/>
            </p:nvSpPr>
            <p:spPr bwMode="auto">
              <a:xfrm>
                <a:off x="1514" y="2104"/>
                <a:ext cx="22" cy="156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8" name="Rectangle 28"/>
              <p:cNvSpPr>
                <a:spLocks noChangeArrowheads="1"/>
              </p:cNvSpPr>
              <p:nvPr/>
            </p:nvSpPr>
            <p:spPr bwMode="auto">
              <a:xfrm>
                <a:off x="1562" y="1943"/>
                <a:ext cx="22" cy="172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09" name="Rectangle 29"/>
              <p:cNvSpPr>
                <a:spLocks noChangeArrowheads="1"/>
              </p:cNvSpPr>
              <p:nvPr/>
            </p:nvSpPr>
            <p:spPr bwMode="auto">
              <a:xfrm>
                <a:off x="1610" y="1966"/>
                <a:ext cx="18" cy="16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0" name="Rectangle 30"/>
              <p:cNvSpPr>
                <a:spLocks noChangeArrowheads="1"/>
              </p:cNvSpPr>
              <p:nvPr/>
            </p:nvSpPr>
            <p:spPr bwMode="auto">
              <a:xfrm>
                <a:off x="1654" y="2537"/>
                <a:ext cx="22" cy="112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1" name="Rectangle 31"/>
              <p:cNvSpPr>
                <a:spLocks noChangeArrowheads="1"/>
              </p:cNvSpPr>
              <p:nvPr/>
            </p:nvSpPr>
            <p:spPr bwMode="auto">
              <a:xfrm>
                <a:off x="1750" y="2841"/>
                <a:ext cx="22" cy="8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2" name="Rectangle 32"/>
              <p:cNvSpPr>
                <a:spLocks noChangeArrowheads="1"/>
              </p:cNvSpPr>
              <p:nvPr/>
            </p:nvSpPr>
            <p:spPr bwMode="auto">
              <a:xfrm>
                <a:off x="1798" y="2916"/>
                <a:ext cx="18" cy="74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3" name="Rectangle 33"/>
              <p:cNvSpPr>
                <a:spLocks noChangeArrowheads="1"/>
              </p:cNvSpPr>
              <p:nvPr/>
            </p:nvSpPr>
            <p:spPr bwMode="auto">
              <a:xfrm>
                <a:off x="1842" y="3278"/>
                <a:ext cx="22" cy="38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4" name="Rectangle 34"/>
              <p:cNvSpPr>
                <a:spLocks noChangeArrowheads="1"/>
              </p:cNvSpPr>
              <p:nvPr/>
            </p:nvSpPr>
            <p:spPr bwMode="auto">
              <a:xfrm>
                <a:off x="1890" y="3054"/>
                <a:ext cx="22" cy="61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5" name="Rectangle 35"/>
              <p:cNvSpPr>
                <a:spLocks noChangeArrowheads="1"/>
              </p:cNvSpPr>
              <p:nvPr/>
            </p:nvSpPr>
            <p:spPr bwMode="auto">
              <a:xfrm>
                <a:off x="1938" y="2675"/>
                <a:ext cx="22" cy="98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6" name="Rectangle 36"/>
              <p:cNvSpPr>
                <a:spLocks noChangeArrowheads="1"/>
              </p:cNvSpPr>
              <p:nvPr/>
            </p:nvSpPr>
            <p:spPr bwMode="auto">
              <a:xfrm>
                <a:off x="1986" y="2242"/>
                <a:ext cx="22" cy="142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7" name="Rectangle 37"/>
              <p:cNvSpPr>
                <a:spLocks noChangeArrowheads="1"/>
              </p:cNvSpPr>
              <p:nvPr/>
            </p:nvSpPr>
            <p:spPr bwMode="auto">
              <a:xfrm>
                <a:off x="2034" y="1308"/>
                <a:ext cx="17" cy="235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8" name="Rectangle 38"/>
              <p:cNvSpPr>
                <a:spLocks noChangeArrowheads="1"/>
              </p:cNvSpPr>
              <p:nvPr/>
            </p:nvSpPr>
            <p:spPr bwMode="auto">
              <a:xfrm>
                <a:off x="2078" y="2203"/>
                <a:ext cx="21" cy="146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19" name="Rectangle 39"/>
              <p:cNvSpPr>
                <a:spLocks noChangeArrowheads="1"/>
              </p:cNvSpPr>
              <p:nvPr/>
            </p:nvSpPr>
            <p:spPr bwMode="auto">
              <a:xfrm>
                <a:off x="2126" y="2041"/>
                <a:ext cx="21" cy="16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0" name="Rectangle 40"/>
              <p:cNvSpPr>
                <a:spLocks noChangeArrowheads="1"/>
              </p:cNvSpPr>
              <p:nvPr/>
            </p:nvSpPr>
            <p:spPr bwMode="auto">
              <a:xfrm>
                <a:off x="2174" y="2506"/>
                <a:ext cx="22" cy="115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1" name="Rectangle 41"/>
              <p:cNvSpPr>
                <a:spLocks noChangeArrowheads="1"/>
              </p:cNvSpPr>
              <p:nvPr/>
            </p:nvSpPr>
            <p:spPr bwMode="auto">
              <a:xfrm>
                <a:off x="2222" y="1616"/>
                <a:ext cx="17" cy="204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2" name="Rectangle 42"/>
              <p:cNvSpPr>
                <a:spLocks noChangeArrowheads="1"/>
              </p:cNvSpPr>
              <p:nvPr/>
            </p:nvSpPr>
            <p:spPr bwMode="auto">
              <a:xfrm>
                <a:off x="2265" y="2927"/>
                <a:ext cx="22" cy="73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3" name="Rectangle 43"/>
              <p:cNvSpPr>
                <a:spLocks noChangeArrowheads="1"/>
              </p:cNvSpPr>
              <p:nvPr/>
            </p:nvSpPr>
            <p:spPr bwMode="auto">
              <a:xfrm>
                <a:off x="2313" y="2537"/>
                <a:ext cx="22" cy="112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4" name="Rectangle 44"/>
              <p:cNvSpPr>
                <a:spLocks noChangeArrowheads="1"/>
              </p:cNvSpPr>
              <p:nvPr/>
            </p:nvSpPr>
            <p:spPr bwMode="auto">
              <a:xfrm>
                <a:off x="2361" y="2242"/>
                <a:ext cx="22" cy="142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5" name="Rectangle 45"/>
              <p:cNvSpPr>
                <a:spLocks noChangeArrowheads="1"/>
              </p:cNvSpPr>
              <p:nvPr/>
            </p:nvSpPr>
            <p:spPr bwMode="auto">
              <a:xfrm>
                <a:off x="2409" y="2738"/>
                <a:ext cx="18" cy="92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6" name="Rectangle 46"/>
              <p:cNvSpPr>
                <a:spLocks noChangeArrowheads="1"/>
              </p:cNvSpPr>
              <p:nvPr/>
            </p:nvSpPr>
            <p:spPr bwMode="auto">
              <a:xfrm>
                <a:off x="2453" y="2455"/>
                <a:ext cx="22" cy="120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7" name="Rectangle 47"/>
              <p:cNvSpPr>
                <a:spLocks noChangeArrowheads="1"/>
              </p:cNvSpPr>
              <p:nvPr/>
            </p:nvSpPr>
            <p:spPr bwMode="auto">
              <a:xfrm>
                <a:off x="2501" y="2884"/>
                <a:ext cx="22" cy="78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8" name="Rectangle 48"/>
              <p:cNvSpPr>
                <a:spLocks noChangeArrowheads="1"/>
              </p:cNvSpPr>
              <p:nvPr/>
            </p:nvSpPr>
            <p:spPr bwMode="auto">
              <a:xfrm>
                <a:off x="2549" y="2723"/>
                <a:ext cx="22" cy="94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29" name="Rectangle 49"/>
              <p:cNvSpPr>
                <a:spLocks noChangeArrowheads="1"/>
              </p:cNvSpPr>
              <p:nvPr/>
            </p:nvSpPr>
            <p:spPr bwMode="auto">
              <a:xfrm>
                <a:off x="2597" y="2100"/>
                <a:ext cx="18" cy="156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0" name="Rectangle 50"/>
              <p:cNvSpPr>
                <a:spLocks noChangeArrowheads="1"/>
              </p:cNvSpPr>
              <p:nvPr/>
            </p:nvSpPr>
            <p:spPr bwMode="auto">
              <a:xfrm>
                <a:off x="2641" y="2711"/>
                <a:ext cx="22" cy="95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1" name="Rectangle 51"/>
              <p:cNvSpPr>
                <a:spLocks noChangeArrowheads="1"/>
              </p:cNvSpPr>
              <p:nvPr/>
            </p:nvSpPr>
            <p:spPr bwMode="auto">
              <a:xfrm>
                <a:off x="2689" y="2821"/>
                <a:ext cx="22" cy="84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2" name="Rectangle 52"/>
              <p:cNvSpPr>
                <a:spLocks noChangeArrowheads="1"/>
              </p:cNvSpPr>
              <p:nvPr/>
            </p:nvSpPr>
            <p:spPr bwMode="auto">
              <a:xfrm>
                <a:off x="2737" y="2727"/>
                <a:ext cx="22" cy="93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3" name="Rectangle 53"/>
              <p:cNvSpPr>
                <a:spLocks noChangeArrowheads="1"/>
              </p:cNvSpPr>
              <p:nvPr/>
            </p:nvSpPr>
            <p:spPr bwMode="auto">
              <a:xfrm>
                <a:off x="2785" y="1966"/>
                <a:ext cx="17" cy="16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4" name="Rectangle 54"/>
              <p:cNvSpPr>
                <a:spLocks noChangeArrowheads="1"/>
              </p:cNvSpPr>
              <p:nvPr/>
            </p:nvSpPr>
            <p:spPr bwMode="auto">
              <a:xfrm>
                <a:off x="2829" y="2746"/>
                <a:ext cx="22" cy="91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5" name="Rectangle 55"/>
              <p:cNvSpPr>
                <a:spLocks noChangeArrowheads="1"/>
              </p:cNvSpPr>
              <p:nvPr/>
            </p:nvSpPr>
            <p:spPr bwMode="auto">
              <a:xfrm>
                <a:off x="2877" y="2920"/>
                <a:ext cx="22" cy="74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6" name="Rectangle 56"/>
              <p:cNvSpPr>
                <a:spLocks noChangeArrowheads="1"/>
              </p:cNvSpPr>
              <p:nvPr/>
            </p:nvSpPr>
            <p:spPr bwMode="auto">
              <a:xfrm>
                <a:off x="2925" y="3377"/>
                <a:ext cx="22" cy="28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7" name="Rectangle 57"/>
              <p:cNvSpPr>
                <a:spLocks noChangeArrowheads="1"/>
              </p:cNvSpPr>
              <p:nvPr/>
            </p:nvSpPr>
            <p:spPr bwMode="auto">
              <a:xfrm>
                <a:off x="2973" y="2841"/>
                <a:ext cx="17" cy="8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8" name="Rectangle 58"/>
              <p:cNvSpPr>
                <a:spLocks noChangeArrowheads="1"/>
              </p:cNvSpPr>
              <p:nvPr/>
            </p:nvSpPr>
            <p:spPr bwMode="auto">
              <a:xfrm>
                <a:off x="3016" y="3605"/>
                <a:ext cx="22" cy="5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39" name="Rectangle 59"/>
              <p:cNvSpPr>
                <a:spLocks noChangeArrowheads="1"/>
              </p:cNvSpPr>
              <p:nvPr/>
            </p:nvSpPr>
            <p:spPr bwMode="auto">
              <a:xfrm>
                <a:off x="3065" y="3085"/>
                <a:ext cx="21" cy="57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0" name="Rectangle 60"/>
              <p:cNvSpPr>
                <a:spLocks noChangeArrowheads="1"/>
              </p:cNvSpPr>
              <p:nvPr/>
            </p:nvSpPr>
            <p:spPr bwMode="auto">
              <a:xfrm>
                <a:off x="3113" y="3207"/>
                <a:ext cx="21" cy="45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1" name="Rectangle 61"/>
              <p:cNvSpPr>
                <a:spLocks noChangeArrowheads="1"/>
              </p:cNvSpPr>
              <p:nvPr/>
            </p:nvSpPr>
            <p:spPr bwMode="auto">
              <a:xfrm>
                <a:off x="3161" y="3109"/>
                <a:ext cx="21" cy="55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2" name="Rectangle 62"/>
              <p:cNvSpPr>
                <a:spLocks noChangeArrowheads="1"/>
              </p:cNvSpPr>
              <p:nvPr/>
            </p:nvSpPr>
            <p:spPr bwMode="auto">
              <a:xfrm>
                <a:off x="3209" y="3124"/>
                <a:ext cx="17" cy="54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3" name="Rectangle 63"/>
              <p:cNvSpPr>
                <a:spLocks noChangeArrowheads="1"/>
              </p:cNvSpPr>
              <p:nvPr/>
            </p:nvSpPr>
            <p:spPr bwMode="auto">
              <a:xfrm>
                <a:off x="3252" y="3235"/>
                <a:ext cx="22" cy="42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4" name="Rectangle 64"/>
              <p:cNvSpPr>
                <a:spLocks noChangeArrowheads="1"/>
              </p:cNvSpPr>
              <p:nvPr/>
            </p:nvSpPr>
            <p:spPr bwMode="auto">
              <a:xfrm>
                <a:off x="3300" y="3050"/>
                <a:ext cx="22" cy="61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5" name="Rectangle 65"/>
              <p:cNvSpPr>
                <a:spLocks noChangeArrowheads="1"/>
              </p:cNvSpPr>
              <p:nvPr/>
            </p:nvSpPr>
            <p:spPr bwMode="auto">
              <a:xfrm>
                <a:off x="3348" y="3034"/>
                <a:ext cx="22" cy="63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6" name="Rectangle 66"/>
              <p:cNvSpPr>
                <a:spLocks noChangeArrowheads="1"/>
              </p:cNvSpPr>
              <p:nvPr/>
            </p:nvSpPr>
            <p:spPr bwMode="auto">
              <a:xfrm>
                <a:off x="3396" y="3254"/>
                <a:ext cx="18" cy="41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7" name="Rectangle 67"/>
              <p:cNvSpPr>
                <a:spLocks noChangeArrowheads="1"/>
              </p:cNvSpPr>
              <p:nvPr/>
            </p:nvSpPr>
            <p:spPr bwMode="auto">
              <a:xfrm>
                <a:off x="3440" y="3432"/>
                <a:ext cx="22" cy="23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8" name="Rectangle 68"/>
              <p:cNvSpPr>
                <a:spLocks noChangeArrowheads="1"/>
              </p:cNvSpPr>
              <p:nvPr/>
            </p:nvSpPr>
            <p:spPr bwMode="auto">
              <a:xfrm>
                <a:off x="3536" y="2971"/>
                <a:ext cx="22" cy="69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49" name="Rectangle 69"/>
              <p:cNvSpPr>
                <a:spLocks noChangeArrowheads="1"/>
              </p:cNvSpPr>
              <p:nvPr/>
            </p:nvSpPr>
            <p:spPr bwMode="auto">
              <a:xfrm>
                <a:off x="3628" y="3392"/>
                <a:ext cx="22" cy="27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0" name="Rectangle 70"/>
              <p:cNvSpPr>
                <a:spLocks noChangeArrowheads="1"/>
              </p:cNvSpPr>
              <p:nvPr/>
            </p:nvSpPr>
            <p:spPr bwMode="auto">
              <a:xfrm>
                <a:off x="3676" y="3629"/>
                <a:ext cx="22" cy="3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1" name="Rectangle 71"/>
              <p:cNvSpPr>
                <a:spLocks noChangeArrowheads="1"/>
              </p:cNvSpPr>
              <p:nvPr/>
            </p:nvSpPr>
            <p:spPr bwMode="auto">
              <a:xfrm>
                <a:off x="3724" y="2849"/>
                <a:ext cx="22" cy="81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2" name="Rectangle 72"/>
              <p:cNvSpPr>
                <a:spLocks noChangeArrowheads="1"/>
              </p:cNvSpPr>
              <p:nvPr/>
            </p:nvSpPr>
            <p:spPr bwMode="auto">
              <a:xfrm>
                <a:off x="3772" y="3404"/>
                <a:ext cx="17" cy="26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3" name="Rectangle 73"/>
              <p:cNvSpPr>
                <a:spLocks noChangeArrowheads="1"/>
              </p:cNvSpPr>
              <p:nvPr/>
            </p:nvSpPr>
            <p:spPr bwMode="auto">
              <a:xfrm>
                <a:off x="3816" y="3235"/>
                <a:ext cx="21" cy="42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4" name="Rectangle 74"/>
              <p:cNvSpPr>
                <a:spLocks noChangeArrowheads="1"/>
              </p:cNvSpPr>
              <p:nvPr/>
            </p:nvSpPr>
            <p:spPr bwMode="auto">
              <a:xfrm>
                <a:off x="3864" y="3239"/>
                <a:ext cx="21" cy="42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5" name="Rectangle 75"/>
              <p:cNvSpPr>
                <a:spLocks noChangeArrowheads="1"/>
              </p:cNvSpPr>
              <p:nvPr/>
            </p:nvSpPr>
            <p:spPr bwMode="auto">
              <a:xfrm>
                <a:off x="3912" y="3314"/>
                <a:ext cx="21" cy="35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6" name="Rectangle 76"/>
              <p:cNvSpPr>
                <a:spLocks noChangeArrowheads="1"/>
              </p:cNvSpPr>
              <p:nvPr/>
            </p:nvSpPr>
            <p:spPr bwMode="auto">
              <a:xfrm>
                <a:off x="3960" y="3211"/>
                <a:ext cx="17" cy="45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7" name="Rectangle 77"/>
              <p:cNvSpPr>
                <a:spLocks noChangeArrowheads="1"/>
              </p:cNvSpPr>
              <p:nvPr/>
            </p:nvSpPr>
            <p:spPr bwMode="auto">
              <a:xfrm>
                <a:off x="4003" y="3597"/>
                <a:ext cx="22" cy="6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8" name="Rectangle 78"/>
              <p:cNvSpPr>
                <a:spLocks noChangeArrowheads="1"/>
              </p:cNvSpPr>
              <p:nvPr/>
            </p:nvSpPr>
            <p:spPr bwMode="auto">
              <a:xfrm>
                <a:off x="4051" y="3542"/>
                <a:ext cx="22" cy="12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59" name="Rectangle 79"/>
              <p:cNvSpPr>
                <a:spLocks noChangeArrowheads="1"/>
              </p:cNvSpPr>
              <p:nvPr/>
            </p:nvSpPr>
            <p:spPr bwMode="auto">
              <a:xfrm>
                <a:off x="4191" y="3396"/>
                <a:ext cx="22" cy="26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0" name="Rectangle 80"/>
              <p:cNvSpPr>
                <a:spLocks noChangeArrowheads="1"/>
              </p:cNvSpPr>
              <p:nvPr/>
            </p:nvSpPr>
            <p:spPr bwMode="auto">
              <a:xfrm>
                <a:off x="4239" y="3566"/>
                <a:ext cx="22" cy="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1" name="Rectangle 81"/>
              <p:cNvSpPr>
                <a:spLocks noChangeArrowheads="1"/>
              </p:cNvSpPr>
              <p:nvPr/>
            </p:nvSpPr>
            <p:spPr bwMode="auto">
              <a:xfrm>
                <a:off x="4287" y="3258"/>
                <a:ext cx="22" cy="40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2" name="Rectangle 82"/>
              <p:cNvSpPr>
                <a:spLocks noChangeArrowheads="1"/>
              </p:cNvSpPr>
              <p:nvPr/>
            </p:nvSpPr>
            <p:spPr bwMode="auto">
              <a:xfrm>
                <a:off x="4335" y="3290"/>
                <a:ext cx="22" cy="37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3" name="Rectangle 83"/>
              <p:cNvSpPr>
                <a:spLocks noChangeArrowheads="1"/>
              </p:cNvSpPr>
              <p:nvPr/>
            </p:nvSpPr>
            <p:spPr bwMode="auto">
              <a:xfrm>
                <a:off x="4383" y="3160"/>
                <a:ext cx="18" cy="50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4" name="Rectangle 84"/>
              <p:cNvSpPr>
                <a:spLocks noChangeArrowheads="1"/>
              </p:cNvSpPr>
              <p:nvPr/>
            </p:nvSpPr>
            <p:spPr bwMode="auto">
              <a:xfrm>
                <a:off x="4427" y="3294"/>
                <a:ext cx="22" cy="37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5" name="Rectangle 85"/>
              <p:cNvSpPr>
                <a:spLocks noChangeArrowheads="1"/>
              </p:cNvSpPr>
              <p:nvPr/>
            </p:nvSpPr>
            <p:spPr bwMode="auto">
              <a:xfrm>
                <a:off x="4475" y="3641"/>
                <a:ext cx="22" cy="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6" name="Rectangle 86"/>
              <p:cNvSpPr>
                <a:spLocks noChangeArrowheads="1"/>
              </p:cNvSpPr>
              <p:nvPr/>
            </p:nvSpPr>
            <p:spPr bwMode="auto">
              <a:xfrm>
                <a:off x="4523" y="3499"/>
                <a:ext cx="22" cy="16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7" name="Rectangle 87"/>
              <p:cNvSpPr>
                <a:spLocks noChangeArrowheads="1"/>
              </p:cNvSpPr>
              <p:nvPr/>
            </p:nvSpPr>
            <p:spPr bwMode="auto">
              <a:xfrm>
                <a:off x="4571" y="3585"/>
                <a:ext cx="17" cy="7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8" name="Rectangle 88"/>
              <p:cNvSpPr>
                <a:spLocks noChangeArrowheads="1"/>
              </p:cNvSpPr>
              <p:nvPr/>
            </p:nvSpPr>
            <p:spPr bwMode="auto">
              <a:xfrm>
                <a:off x="4615" y="3538"/>
                <a:ext cx="22" cy="12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69" name="Rectangle 89"/>
              <p:cNvSpPr>
                <a:spLocks noChangeArrowheads="1"/>
              </p:cNvSpPr>
              <p:nvPr/>
            </p:nvSpPr>
            <p:spPr bwMode="auto">
              <a:xfrm>
                <a:off x="4802" y="3538"/>
                <a:ext cx="22" cy="12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0" name="Rectangle 90"/>
              <p:cNvSpPr>
                <a:spLocks noChangeArrowheads="1"/>
              </p:cNvSpPr>
              <p:nvPr/>
            </p:nvSpPr>
            <p:spPr bwMode="auto">
              <a:xfrm>
                <a:off x="4850" y="3491"/>
                <a:ext cx="22" cy="17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1" name="Rectangle 91"/>
              <p:cNvSpPr>
                <a:spLocks noChangeArrowheads="1"/>
              </p:cNvSpPr>
              <p:nvPr/>
            </p:nvSpPr>
            <p:spPr bwMode="auto">
              <a:xfrm>
                <a:off x="4947" y="3562"/>
                <a:ext cx="17" cy="10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2" name="Rectangle 92"/>
              <p:cNvSpPr>
                <a:spLocks noChangeArrowheads="1"/>
              </p:cNvSpPr>
              <p:nvPr/>
            </p:nvSpPr>
            <p:spPr bwMode="auto">
              <a:xfrm>
                <a:off x="4990" y="3589"/>
                <a:ext cx="22" cy="7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3" name="Rectangle 93"/>
              <p:cNvSpPr>
                <a:spLocks noChangeArrowheads="1"/>
              </p:cNvSpPr>
              <p:nvPr/>
            </p:nvSpPr>
            <p:spPr bwMode="auto">
              <a:xfrm>
                <a:off x="5038" y="3566"/>
                <a:ext cx="22" cy="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4" name="Rectangle 94"/>
              <p:cNvSpPr>
                <a:spLocks noChangeArrowheads="1"/>
              </p:cNvSpPr>
              <p:nvPr/>
            </p:nvSpPr>
            <p:spPr bwMode="auto">
              <a:xfrm>
                <a:off x="5086" y="3420"/>
                <a:ext cx="22" cy="24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5" name="Rectangle 95"/>
              <p:cNvSpPr>
                <a:spLocks noChangeArrowheads="1"/>
              </p:cNvSpPr>
              <p:nvPr/>
            </p:nvSpPr>
            <p:spPr bwMode="auto">
              <a:xfrm>
                <a:off x="5134" y="3554"/>
                <a:ext cx="18" cy="11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6" name="Rectangle 96"/>
              <p:cNvSpPr>
                <a:spLocks noChangeArrowheads="1"/>
              </p:cNvSpPr>
              <p:nvPr/>
            </p:nvSpPr>
            <p:spPr bwMode="auto">
              <a:xfrm>
                <a:off x="5178" y="3440"/>
                <a:ext cx="22" cy="22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7" name="Rectangle 97"/>
              <p:cNvSpPr>
                <a:spLocks noChangeArrowheads="1"/>
              </p:cNvSpPr>
              <p:nvPr/>
            </p:nvSpPr>
            <p:spPr bwMode="auto">
              <a:xfrm>
                <a:off x="5226" y="3381"/>
                <a:ext cx="22" cy="28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8" name="Rectangle 98"/>
              <p:cNvSpPr>
                <a:spLocks noChangeArrowheads="1"/>
              </p:cNvSpPr>
              <p:nvPr/>
            </p:nvSpPr>
            <p:spPr bwMode="auto">
              <a:xfrm>
                <a:off x="5274" y="3617"/>
                <a:ext cx="22" cy="4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79" name="Rectangle 99"/>
              <p:cNvSpPr>
                <a:spLocks noChangeArrowheads="1"/>
              </p:cNvSpPr>
              <p:nvPr/>
            </p:nvSpPr>
            <p:spPr bwMode="auto">
              <a:xfrm>
                <a:off x="5322" y="3479"/>
                <a:ext cx="18" cy="18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0" name="Rectangle 100"/>
              <p:cNvSpPr>
                <a:spLocks noChangeArrowheads="1"/>
              </p:cNvSpPr>
              <p:nvPr/>
            </p:nvSpPr>
            <p:spPr bwMode="auto">
              <a:xfrm>
                <a:off x="5414" y="3562"/>
                <a:ext cx="22" cy="10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1" name="Line 101"/>
              <p:cNvSpPr>
                <a:spLocks noChangeShapeType="1"/>
              </p:cNvSpPr>
              <p:nvPr/>
            </p:nvSpPr>
            <p:spPr bwMode="auto">
              <a:xfrm>
                <a:off x="750" y="1131"/>
                <a:ext cx="1" cy="253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2" name="Line 102"/>
              <p:cNvSpPr>
                <a:spLocks noChangeShapeType="1"/>
              </p:cNvSpPr>
              <p:nvPr/>
            </p:nvSpPr>
            <p:spPr bwMode="auto">
              <a:xfrm>
                <a:off x="750" y="366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3" name="Line 103"/>
              <p:cNvSpPr>
                <a:spLocks noChangeShapeType="1"/>
              </p:cNvSpPr>
              <p:nvPr/>
            </p:nvSpPr>
            <p:spPr bwMode="auto">
              <a:xfrm>
                <a:off x="750" y="353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4" name="Line 104"/>
              <p:cNvSpPr>
                <a:spLocks noChangeShapeType="1"/>
              </p:cNvSpPr>
              <p:nvPr/>
            </p:nvSpPr>
            <p:spPr bwMode="auto">
              <a:xfrm>
                <a:off x="750" y="346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5" name="Line 105"/>
              <p:cNvSpPr>
                <a:spLocks noChangeShapeType="1"/>
              </p:cNvSpPr>
              <p:nvPr/>
            </p:nvSpPr>
            <p:spPr bwMode="auto">
              <a:xfrm>
                <a:off x="750" y="340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6" name="Line 106"/>
              <p:cNvSpPr>
                <a:spLocks noChangeShapeType="1"/>
              </p:cNvSpPr>
              <p:nvPr/>
            </p:nvSpPr>
            <p:spPr bwMode="auto">
              <a:xfrm>
                <a:off x="750" y="336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7" name="Line 107"/>
              <p:cNvSpPr>
                <a:spLocks noChangeShapeType="1"/>
              </p:cNvSpPr>
              <p:nvPr/>
            </p:nvSpPr>
            <p:spPr bwMode="auto">
              <a:xfrm>
                <a:off x="750" y="333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8" name="Line 108"/>
              <p:cNvSpPr>
                <a:spLocks noChangeShapeType="1"/>
              </p:cNvSpPr>
              <p:nvPr/>
            </p:nvSpPr>
            <p:spPr bwMode="auto">
              <a:xfrm>
                <a:off x="750" y="330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89" name="Line 109"/>
              <p:cNvSpPr>
                <a:spLocks noChangeShapeType="1"/>
              </p:cNvSpPr>
              <p:nvPr/>
            </p:nvSpPr>
            <p:spPr bwMode="auto">
              <a:xfrm>
                <a:off x="750" y="328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0" name="Line 110"/>
              <p:cNvSpPr>
                <a:spLocks noChangeShapeType="1"/>
              </p:cNvSpPr>
              <p:nvPr/>
            </p:nvSpPr>
            <p:spPr bwMode="auto">
              <a:xfrm>
                <a:off x="750" y="326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1" name="Line 111"/>
              <p:cNvSpPr>
                <a:spLocks noChangeShapeType="1"/>
              </p:cNvSpPr>
              <p:nvPr/>
            </p:nvSpPr>
            <p:spPr bwMode="auto">
              <a:xfrm>
                <a:off x="750" y="324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2" name="Line 112"/>
              <p:cNvSpPr>
                <a:spLocks noChangeShapeType="1"/>
              </p:cNvSpPr>
              <p:nvPr/>
            </p:nvSpPr>
            <p:spPr bwMode="auto">
              <a:xfrm>
                <a:off x="750" y="311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3" name="Line 113"/>
              <p:cNvSpPr>
                <a:spLocks noChangeShapeType="1"/>
              </p:cNvSpPr>
              <p:nvPr/>
            </p:nvSpPr>
            <p:spPr bwMode="auto">
              <a:xfrm>
                <a:off x="750" y="304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4" name="Line 114"/>
              <p:cNvSpPr>
                <a:spLocks noChangeShapeType="1"/>
              </p:cNvSpPr>
              <p:nvPr/>
            </p:nvSpPr>
            <p:spPr bwMode="auto">
              <a:xfrm>
                <a:off x="750" y="298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5" name="Line 115"/>
              <p:cNvSpPr>
                <a:spLocks noChangeShapeType="1"/>
              </p:cNvSpPr>
              <p:nvPr/>
            </p:nvSpPr>
            <p:spPr bwMode="auto">
              <a:xfrm>
                <a:off x="750" y="294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6" name="Line 116"/>
              <p:cNvSpPr>
                <a:spLocks noChangeShapeType="1"/>
              </p:cNvSpPr>
              <p:nvPr/>
            </p:nvSpPr>
            <p:spPr bwMode="auto">
              <a:xfrm>
                <a:off x="750" y="291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7" name="Line 117"/>
              <p:cNvSpPr>
                <a:spLocks noChangeShapeType="1"/>
              </p:cNvSpPr>
              <p:nvPr/>
            </p:nvSpPr>
            <p:spPr bwMode="auto">
              <a:xfrm>
                <a:off x="750" y="288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8" name="Line 118"/>
              <p:cNvSpPr>
                <a:spLocks noChangeShapeType="1"/>
              </p:cNvSpPr>
              <p:nvPr/>
            </p:nvSpPr>
            <p:spPr bwMode="auto">
              <a:xfrm>
                <a:off x="750" y="286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999" name="Line 119"/>
              <p:cNvSpPr>
                <a:spLocks noChangeShapeType="1"/>
              </p:cNvSpPr>
              <p:nvPr/>
            </p:nvSpPr>
            <p:spPr bwMode="auto">
              <a:xfrm>
                <a:off x="750" y="284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0" name="Line 120"/>
              <p:cNvSpPr>
                <a:spLocks noChangeShapeType="1"/>
              </p:cNvSpPr>
              <p:nvPr/>
            </p:nvSpPr>
            <p:spPr bwMode="auto">
              <a:xfrm>
                <a:off x="750" y="282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1" name="Line 121"/>
              <p:cNvSpPr>
                <a:spLocks noChangeShapeType="1"/>
              </p:cNvSpPr>
              <p:nvPr/>
            </p:nvSpPr>
            <p:spPr bwMode="auto">
              <a:xfrm>
                <a:off x="750" y="269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2" name="Line 122"/>
              <p:cNvSpPr>
                <a:spLocks noChangeShapeType="1"/>
              </p:cNvSpPr>
              <p:nvPr/>
            </p:nvSpPr>
            <p:spPr bwMode="auto">
              <a:xfrm>
                <a:off x="750" y="262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3" name="Line 123"/>
              <p:cNvSpPr>
                <a:spLocks noChangeShapeType="1"/>
              </p:cNvSpPr>
              <p:nvPr/>
            </p:nvSpPr>
            <p:spPr bwMode="auto">
              <a:xfrm>
                <a:off x="750" y="2565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4" name="Line 124"/>
              <p:cNvSpPr>
                <a:spLocks noChangeShapeType="1"/>
              </p:cNvSpPr>
              <p:nvPr/>
            </p:nvSpPr>
            <p:spPr bwMode="auto">
              <a:xfrm>
                <a:off x="750" y="252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5" name="Line 125"/>
              <p:cNvSpPr>
                <a:spLocks noChangeShapeType="1"/>
              </p:cNvSpPr>
              <p:nvPr/>
            </p:nvSpPr>
            <p:spPr bwMode="auto">
              <a:xfrm>
                <a:off x="750" y="249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6" name="Line 126"/>
              <p:cNvSpPr>
                <a:spLocks noChangeShapeType="1"/>
              </p:cNvSpPr>
              <p:nvPr/>
            </p:nvSpPr>
            <p:spPr bwMode="auto">
              <a:xfrm>
                <a:off x="750" y="246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7" name="Line 127"/>
              <p:cNvSpPr>
                <a:spLocks noChangeShapeType="1"/>
              </p:cNvSpPr>
              <p:nvPr/>
            </p:nvSpPr>
            <p:spPr bwMode="auto">
              <a:xfrm>
                <a:off x="750" y="243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8" name="Line 128"/>
              <p:cNvSpPr>
                <a:spLocks noChangeShapeType="1"/>
              </p:cNvSpPr>
              <p:nvPr/>
            </p:nvSpPr>
            <p:spPr bwMode="auto">
              <a:xfrm>
                <a:off x="750" y="2415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09" name="Line 129"/>
              <p:cNvSpPr>
                <a:spLocks noChangeShapeType="1"/>
              </p:cNvSpPr>
              <p:nvPr/>
            </p:nvSpPr>
            <p:spPr bwMode="auto">
              <a:xfrm>
                <a:off x="750" y="240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0" name="Line 130"/>
              <p:cNvSpPr>
                <a:spLocks noChangeShapeType="1"/>
              </p:cNvSpPr>
              <p:nvPr/>
            </p:nvSpPr>
            <p:spPr bwMode="auto">
              <a:xfrm>
                <a:off x="750" y="227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1" name="Line 131"/>
              <p:cNvSpPr>
                <a:spLocks noChangeShapeType="1"/>
              </p:cNvSpPr>
              <p:nvPr/>
            </p:nvSpPr>
            <p:spPr bwMode="auto">
              <a:xfrm>
                <a:off x="750" y="2195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2" name="Line 132"/>
              <p:cNvSpPr>
                <a:spLocks noChangeShapeType="1"/>
              </p:cNvSpPr>
              <p:nvPr/>
            </p:nvSpPr>
            <p:spPr bwMode="auto">
              <a:xfrm>
                <a:off x="750" y="214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3" name="Line 133"/>
              <p:cNvSpPr>
                <a:spLocks noChangeShapeType="1"/>
              </p:cNvSpPr>
              <p:nvPr/>
            </p:nvSpPr>
            <p:spPr bwMode="auto">
              <a:xfrm>
                <a:off x="750" y="210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4" name="Line 134"/>
              <p:cNvSpPr>
                <a:spLocks noChangeShapeType="1"/>
              </p:cNvSpPr>
              <p:nvPr/>
            </p:nvSpPr>
            <p:spPr bwMode="auto">
              <a:xfrm>
                <a:off x="750" y="206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5" name="Line 135"/>
              <p:cNvSpPr>
                <a:spLocks noChangeShapeType="1"/>
              </p:cNvSpPr>
              <p:nvPr/>
            </p:nvSpPr>
            <p:spPr bwMode="auto">
              <a:xfrm>
                <a:off x="750" y="204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6" name="Line 136"/>
              <p:cNvSpPr>
                <a:spLocks noChangeShapeType="1"/>
              </p:cNvSpPr>
              <p:nvPr/>
            </p:nvSpPr>
            <p:spPr bwMode="auto">
              <a:xfrm>
                <a:off x="750" y="201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7" name="Line 137"/>
              <p:cNvSpPr>
                <a:spLocks noChangeShapeType="1"/>
              </p:cNvSpPr>
              <p:nvPr/>
            </p:nvSpPr>
            <p:spPr bwMode="auto">
              <a:xfrm>
                <a:off x="750" y="199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8" name="Line 138"/>
              <p:cNvSpPr>
                <a:spLocks noChangeShapeType="1"/>
              </p:cNvSpPr>
              <p:nvPr/>
            </p:nvSpPr>
            <p:spPr bwMode="auto">
              <a:xfrm>
                <a:off x="750" y="197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19" name="Line 139"/>
              <p:cNvSpPr>
                <a:spLocks noChangeShapeType="1"/>
              </p:cNvSpPr>
              <p:nvPr/>
            </p:nvSpPr>
            <p:spPr bwMode="auto">
              <a:xfrm>
                <a:off x="750" y="184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0" name="Line 140"/>
              <p:cNvSpPr>
                <a:spLocks noChangeShapeType="1"/>
              </p:cNvSpPr>
              <p:nvPr/>
            </p:nvSpPr>
            <p:spPr bwMode="auto">
              <a:xfrm>
                <a:off x="750" y="177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1" name="Line 141"/>
              <p:cNvSpPr>
                <a:spLocks noChangeShapeType="1"/>
              </p:cNvSpPr>
              <p:nvPr/>
            </p:nvSpPr>
            <p:spPr bwMode="auto">
              <a:xfrm>
                <a:off x="750" y="172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2" name="Line 142"/>
              <p:cNvSpPr>
                <a:spLocks noChangeShapeType="1"/>
              </p:cNvSpPr>
              <p:nvPr/>
            </p:nvSpPr>
            <p:spPr bwMode="auto">
              <a:xfrm>
                <a:off x="750" y="167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3" name="Line 143"/>
              <p:cNvSpPr>
                <a:spLocks noChangeShapeType="1"/>
              </p:cNvSpPr>
              <p:nvPr/>
            </p:nvSpPr>
            <p:spPr bwMode="auto">
              <a:xfrm>
                <a:off x="750" y="164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4" name="Line 144"/>
              <p:cNvSpPr>
                <a:spLocks noChangeShapeType="1"/>
              </p:cNvSpPr>
              <p:nvPr/>
            </p:nvSpPr>
            <p:spPr bwMode="auto">
              <a:xfrm>
                <a:off x="750" y="162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5" name="Line 145"/>
              <p:cNvSpPr>
                <a:spLocks noChangeShapeType="1"/>
              </p:cNvSpPr>
              <p:nvPr/>
            </p:nvSpPr>
            <p:spPr bwMode="auto">
              <a:xfrm>
                <a:off x="750" y="159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6" name="Line 146"/>
              <p:cNvSpPr>
                <a:spLocks noChangeShapeType="1"/>
              </p:cNvSpPr>
              <p:nvPr/>
            </p:nvSpPr>
            <p:spPr bwMode="auto">
              <a:xfrm>
                <a:off x="750" y="157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7" name="Line 147"/>
              <p:cNvSpPr>
                <a:spLocks noChangeShapeType="1"/>
              </p:cNvSpPr>
              <p:nvPr/>
            </p:nvSpPr>
            <p:spPr bwMode="auto">
              <a:xfrm>
                <a:off x="750" y="155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8" name="Line 148"/>
              <p:cNvSpPr>
                <a:spLocks noChangeShapeType="1"/>
              </p:cNvSpPr>
              <p:nvPr/>
            </p:nvSpPr>
            <p:spPr bwMode="auto">
              <a:xfrm>
                <a:off x="750" y="142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29" name="Line 149"/>
              <p:cNvSpPr>
                <a:spLocks noChangeShapeType="1"/>
              </p:cNvSpPr>
              <p:nvPr/>
            </p:nvSpPr>
            <p:spPr bwMode="auto">
              <a:xfrm>
                <a:off x="750" y="135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0" name="Line 150"/>
              <p:cNvSpPr>
                <a:spLocks noChangeShapeType="1"/>
              </p:cNvSpPr>
              <p:nvPr/>
            </p:nvSpPr>
            <p:spPr bwMode="auto">
              <a:xfrm>
                <a:off x="750" y="130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1" name="Line 151"/>
              <p:cNvSpPr>
                <a:spLocks noChangeShapeType="1"/>
              </p:cNvSpPr>
              <p:nvPr/>
            </p:nvSpPr>
            <p:spPr bwMode="auto">
              <a:xfrm>
                <a:off x="750" y="125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2" name="Line 152"/>
              <p:cNvSpPr>
                <a:spLocks noChangeShapeType="1"/>
              </p:cNvSpPr>
              <p:nvPr/>
            </p:nvSpPr>
            <p:spPr bwMode="auto">
              <a:xfrm>
                <a:off x="750" y="122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3" name="Line 153"/>
              <p:cNvSpPr>
                <a:spLocks noChangeShapeType="1"/>
              </p:cNvSpPr>
              <p:nvPr/>
            </p:nvSpPr>
            <p:spPr bwMode="auto">
              <a:xfrm>
                <a:off x="750" y="119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4" name="Line 154"/>
              <p:cNvSpPr>
                <a:spLocks noChangeShapeType="1"/>
              </p:cNvSpPr>
              <p:nvPr/>
            </p:nvSpPr>
            <p:spPr bwMode="auto">
              <a:xfrm>
                <a:off x="750" y="117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5" name="Line 155"/>
              <p:cNvSpPr>
                <a:spLocks noChangeShapeType="1"/>
              </p:cNvSpPr>
              <p:nvPr/>
            </p:nvSpPr>
            <p:spPr bwMode="auto">
              <a:xfrm>
                <a:off x="750" y="115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6" name="Line 156"/>
              <p:cNvSpPr>
                <a:spLocks noChangeShapeType="1"/>
              </p:cNvSpPr>
              <p:nvPr/>
            </p:nvSpPr>
            <p:spPr bwMode="auto">
              <a:xfrm>
                <a:off x="750" y="113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7" name="Line 157"/>
              <p:cNvSpPr>
                <a:spLocks noChangeShapeType="1"/>
              </p:cNvSpPr>
              <p:nvPr/>
            </p:nvSpPr>
            <p:spPr bwMode="auto">
              <a:xfrm>
                <a:off x="720" y="3664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8" name="Line 158"/>
              <p:cNvSpPr>
                <a:spLocks noChangeShapeType="1"/>
              </p:cNvSpPr>
              <p:nvPr/>
            </p:nvSpPr>
            <p:spPr bwMode="auto">
              <a:xfrm>
                <a:off x="720" y="3243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39" name="Line 159"/>
              <p:cNvSpPr>
                <a:spLocks noChangeShapeType="1"/>
              </p:cNvSpPr>
              <p:nvPr/>
            </p:nvSpPr>
            <p:spPr bwMode="auto">
              <a:xfrm>
                <a:off x="720" y="2821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0" name="Line 160"/>
              <p:cNvSpPr>
                <a:spLocks noChangeShapeType="1"/>
              </p:cNvSpPr>
              <p:nvPr/>
            </p:nvSpPr>
            <p:spPr bwMode="auto">
              <a:xfrm>
                <a:off x="720" y="2400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1" name="Line 161"/>
              <p:cNvSpPr>
                <a:spLocks noChangeShapeType="1"/>
              </p:cNvSpPr>
              <p:nvPr/>
            </p:nvSpPr>
            <p:spPr bwMode="auto">
              <a:xfrm>
                <a:off x="720" y="1974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2" name="Line 162"/>
              <p:cNvSpPr>
                <a:spLocks noChangeShapeType="1"/>
              </p:cNvSpPr>
              <p:nvPr/>
            </p:nvSpPr>
            <p:spPr bwMode="auto">
              <a:xfrm>
                <a:off x="720" y="1553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3" name="Line 163"/>
              <p:cNvSpPr>
                <a:spLocks noChangeShapeType="1"/>
              </p:cNvSpPr>
              <p:nvPr/>
            </p:nvSpPr>
            <p:spPr bwMode="auto">
              <a:xfrm>
                <a:off x="720" y="1131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4" name="Line 164"/>
              <p:cNvSpPr>
                <a:spLocks noChangeShapeType="1"/>
              </p:cNvSpPr>
              <p:nvPr/>
            </p:nvSpPr>
            <p:spPr bwMode="auto">
              <a:xfrm>
                <a:off x="750" y="3664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5" name="Line 165"/>
              <p:cNvSpPr>
                <a:spLocks noChangeShapeType="1"/>
              </p:cNvSpPr>
              <p:nvPr/>
            </p:nvSpPr>
            <p:spPr bwMode="auto">
              <a:xfrm flipV="1">
                <a:off x="75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6" name="Line 166"/>
              <p:cNvSpPr>
                <a:spLocks noChangeShapeType="1"/>
              </p:cNvSpPr>
              <p:nvPr/>
            </p:nvSpPr>
            <p:spPr bwMode="auto">
              <a:xfrm flipV="1">
                <a:off x="79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7" name="Line 167"/>
              <p:cNvSpPr>
                <a:spLocks noChangeShapeType="1"/>
              </p:cNvSpPr>
              <p:nvPr/>
            </p:nvSpPr>
            <p:spPr bwMode="auto">
              <a:xfrm flipV="1">
                <a:off x="84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8" name="Line 168"/>
              <p:cNvSpPr>
                <a:spLocks noChangeShapeType="1"/>
              </p:cNvSpPr>
              <p:nvPr/>
            </p:nvSpPr>
            <p:spPr bwMode="auto">
              <a:xfrm flipV="1">
                <a:off x="89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49" name="Line 169"/>
              <p:cNvSpPr>
                <a:spLocks noChangeShapeType="1"/>
              </p:cNvSpPr>
              <p:nvPr/>
            </p:nvSpPr>
            <p:spPr bwMode="auto">
              <a:xfrm flipV="1">
                <a:off x="93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0" name="Line 170"/>
              <p:cNvSpPr>
                <a:spLocks noChangeShapeType="1"/>
              </p:cNvSpPr>
              <p:nvPr/>
            </p:nvSpPr>
            <p:spPr bwMode="auto">
              <a:xfrm flipV="1">
                <a:off x="98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1" name="Line 171"/>
              <p:cNvSpPr>
                <a:spLocks noChangeShapeType="1"/>
              </p:cNvSpPr>
              <p:nvPr/>
            </p:nvSpPr>
            <p:spPr bwMode="auto">
              <a:xfrm flipV="1">
                <a:off x="1034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2" name="Line 172"/>
              <p:cNvSpPr>
                <a:spLocks noChangeShapeType="1"/>
              </p:cNvSpPr>
              <p:nvPr/>
            </p:nvSpPr>
            <p:spPr bwMode="auto">
              <a:xfrm flipV="1">
                <a:off x="107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3" name="Line 173"/>
              <p:cNvSpPr>
                <a:spLocks noChangeShapeType="1"/>
              </p:cNvSpPr>
              <p:nvPr/>
            </p:nvSpPr>
            <p:spPr bwMode="auto">
              <a:xfrm flipV="1">
                <a:off x="112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4" name="Line 174"/>
              <p:cNvSpPr>
                <a:spLocks noChangeShapeType="1"/>
              </p:cNvSpPr>
              <p:nvPr/>
            </p:nvSpPr>
            <p:spPr bwMode="auto">
              <a:xfrm flipV="1">
                <a:off x="1174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5" name="Line 175"/>
              <p:cNvSpPr>
                <a:spLocks noChangeShapeType="1"/>
              </p:cNvSpPr>
              <p:nvPr/>
            </p:nvSpPr>
            <p:spPr bwMode="auto">
              <a:xfrm flipV="1">
                <a:off x="1222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6" name="Line 176"/>
              <p:cNvSpPr>
                <a:spLocks noChangeShapeType="1"/>
              </p:cNvSpPr>
              <p:nvPr/>
            </p:nvSpPr>
            <p:spPr bwMode="auto">
              <a:xfrm flipV="1">
                <a:off x="126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7" name="Line 177"/>
              <p:cNvSpPr>
                <a:spLocks noChangeShapeType="1"/>
              </p:cNvSpPr>
              <p:nvPr/>
            </p:nvSpPr>
            <p:spPr bwMode="auto">
              <a:xfrm flipV="1">
                <a:off x="131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8" name="Line 178"/>
              <p:cNvSpPr>
                <a:spLocks noChangeShapeType="1"/>
              </p:cNvSpPr>
              <p:nvPr/>
            </p:nvSpPr>
            <p:spPr bwMode="auto">
              <a:xfrm flipV="1">
                <a:off x="136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59" name="Line 179"/>
              <p:cNvSpPr>
                <a:spLocks noChangeShapeType="1"/>
              </p:cNvSpPr>
              <p:nvPr/>
            </p:nvSpPr>
            <p:spPr bwMode="auto">
              <a:xfrm flipV="1">
                <a:off x="141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0" name="Line 180"/>
              <p:cNvSpPr>
                <a:spLocks noChangeShapeType="1"/>
              </p:cNvSpPr>
              <p:nvPr/>
            </p:nvSpPr>
            <p:spPr bwMode="auto">
              <a:xfrm flipV="1">
                <a:off x="145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1" name="Line 181"/>
              <p:cNvSpPr>
                <a:spLocks noChangeShapeType="1"/>
              </p:cNvSpPr>
              <p:nvPr/>
            </p:nvSpPr>
            <p:spPr bwMode="auto">
              <a:xfrm flipV="1">
                <a:off x="150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2" name="Line 182"/>
              <p:cNvSpPr>
                <a:spLocks noChangeShapeType="1"/>
              </p:cNvSpPr>
              <p:nvPr/>
            </p:nvSpPr>
            <p:spPr bwMode="auto">
              <a:xfrm flipV="1">
                <a:off x="154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3" name="Line 183"/>
              <p:cNvSpPr>
                <a:spLocks noChangeShapeType="1"/>
              </p:cNvSpPr>
              <p:nvPr/>
            </p:nvSpPr>
            <p:spPr bwMode="auto">
              <a:xfrm flipV="1">
                <a:off x="1597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4" name="Line 184"/>
              <p:cNvSpPr>
                <a:spLocks noChangeShapeType="1"/>
              </p:cNvSpPr>
              <p:nvPr/>
            </p:nvSpPr>
            <p:spPr bwMode="auto">
              <a:xfrm flipV="1">
                <a:off x="164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5" name="Line 185"/>
              <p:cNvSpPr>
                <a:spLocks noChangeShapeType="1"/>
              </p:cNvSpPr>
              <p:nvPr/>
            </p:nvSpPr>
            <p:spPr bwMode="auto">
              <a:xfrm flipV="1">
                <a:off x="168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6" name="Line 186"/>
              <p:cNvSpPr>
                <a:spLocks noChangeShapeType="1"/>
              </p:cNvSpPr>
              <p:nvPr/>
            </p:nvSpPr>
            <p:spPr bwMode="auto">
              <a:xfrm flipV="1">
                <a:off x="1737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7" name="Line 187"/>
              <p:cNvSpPr>
                <a:spLocks noChangeShapeType="1"/>
              </p:cNvSpPr>
              <p:nvPr/>
            </p:nvSpPr>
            <p:spPr bwMode="auto">
              <a:xfrm flipV="1">
                <a:off x="178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8" name="Line 188"/>
              <p:cNvSpPr>
                <a:spLocks noChangeShapeType="1"/>
              </p:cNvSpPr>
              <p:nvPr/>
            </p:nvSpPr>
            <p:spPr bwMode="auto">
              <a:xfrm flipV="1">
                <a:off x="182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69" name="Line 189"/>
              <p:cNvSpPr>
                <a:spLocks noChangeShapeType="1"/>
              </p:cNvSpPr>
              <p:nvPr/>
            </p:nvSpPr>
            <p:spPr bwMode="auto">
              <a:xfrm flipV="1">
                <a:off x="1877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0" name="Line 190"/>
              <p:cNvSpPr>
                <a:spLocks noChangeShapeType="1"/>
              </p:cNvSpPr>
              <p:nvPr/>
            </p:nvSpPr>
            <p:spPr bwMode="auto">
              <a:xfrm flipV="1">
                <a:off x="192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1" name="Line 191"/>
              <p:cNvSpPr>
                <a:spLocks noChangeShapeType="1"/>
              </p:cNvSpPr>
              <p:nvPr/>
            </p:nvSpPr>
            <p:spPr bwMode="auto">
              <a:xfrm flipV="1">
                <a:off x="197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2" name="Line 192"/>
              <p:cNvSpPr>
                <a:spLocks noChangeShapeType="1"/>
              </p:cNvSpPr>
              <p:nvPr/>
            </p:nvSpPr>
            <p:spPr bwMode="auto">
              <a:xfrm flipV="1">
                <a:off x="202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3" name="Line 193"/>
              <p:cNvSpPr>
                <a:spLocks noChangeShapeType="1"/>
              </p:cNvSpPr>
              <p:nvPr/>
            </p:nvSpPr>
            <p:spPr bwMode="auto">
              <a:xfrm flipV="1">
                <a:off x="206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4" name="Line 194"/>
              <p:cNvSpPr>
                <a:spLocks noChangeShapeType="1"/>
              </p:cNvSpPr>
              <p:nvPr/>
            </p:nvSpPr>
            <p:spPr bwMode="auto">
              <a:xfrm flipV="1">
                <a:off x="211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5" name="Line 195"/>
              <p:cNvSpPr>
                <a:spLocks noChangeShapeType="1"/>
              </p:cNvSpPr>
              <p:nvPr/>
            </p:nvSpPr>
            <p:spPr bwMode="auto">
              <a:xfrm flipV="1">
                <a:off x="216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6" name="Line 196"/>
              <p:cNvSpPr>
                <a:spLocks noChangeShapeType="1"/>
              </p:cNvSpPr>
              <p:nvPr/>
            </p:nvSpPr>
            <p:spPr bwMode="auto">
              <a:xfrm flipV="1">
                <a:off x="220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7" name="Line 197"/>
              <p:cNvSpPr>
                <a:spLocks noChangeShapeType="1"/>
              </p:cNvSpPr>
              <p:nvPr/>
            </p:nvSpPr>
            <p:spPr bwMode="auto">
              <a:xfrm flipV="1">
                <a:off x="2252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8" name="Line 198"/>
              <p:cNvSpPr>
                <a:spLocks noChangeShapeType="1"/>
              </p:cNvSpPr>
              <p:nvPr/>
            </p:nvSpPr>
            <p:spPr bwMode="auto">
              <a:xfrm flipV="1">
                <a:off x="230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79" name="Line 199"/>
              <p:cNvSpPr>
                <a:spLocks noChangeShapeType="1"/>
              </p:cNvSpPr>
              <p:nvPr/>
            </p:nvSpPr>
            <p:spPr bwMode="auto">
              <a:xfrm flipV="1">
                <a:off x="234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80" name="Line 200"/>
              <p:cNvSpPr>
                <a:spLocks noChangeShapeType="1"/>
              </p:cNvSpPr>
              <p:nvPr/>
            </p:nvSpPr>
            <p:spPr bwMode="auto">
              <a:xfrm flipV="1">
                <a:off x="239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81" name="Line 201"/>
              <p:cNvSpPr>
                <a:spLocks noChangeShapeType="1"/>
              </p:cNvSpPr>
              <p:nvPr/>
            </p:nvSpPr>
            <p:spPr bwMode="auto">
              <a:xfrm flipV="1">
                <a:off x="244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3082" name="Line 202"/>
              <p:cNvSpPr>
                <a:spLocks noChangeShapeType="1"/>
              </p:cNvSpPr>
              <p:nvPr/>
            </p:nvSpPr>
            <p:spPr bwMode="auto">
              <a:xfrm flipV="1">
                <a:off x="248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3083" name="Line 203"/>
            <p:cNvSpPr>
              <a:spLocks noChangeShapeType="1"/>
            </p:cNvSpPr>
            <p:nvPr/>
          </p:nvSpPr>
          <p:spPr bwMode="auto">
            <a:xfrm flipV="1">
              <a:off x="253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84" name="Line 204"/>
            <p:cNvSpPr>
              <a:spLocks noChangeShapeType="1"/>
            </p:cNvSpPr>
            <p:nvPr/>
          </p:nvSpPr>
          <p:spPr bwMode="auto">
            <a:xfrm flipV="1">
              <a:off x="258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85" name="Line 205"/>
            <p:cNvSpPr>
              <a:spLocks noChangeShapeType="1"/>
            </p:cNvSpPr>
            <p:nvPr/>
          </p:nvSpPr>
          <p:spPr bwMode="auto">
            <a:xfrm flipV="1">
              <a:off x="262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86" name="Line 206"/>
            <p:cNvSpPr>
              <a:spLocks noChangeShapeType="1"/>
            </p:cNvSpPr>
            <p:nvPr/>
          </p:nvSpPr>
          <p:spPr bwMode="auto">
            <a:xfrm flipV="1">
              <a:off x="267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87" name="Line 207"/>
            <p:cNvSpPr>
              <a:spLocks noChangeShapeType="1"/>
            </p:cNvSpPr>
            <p:nvPr/>
          </p:nvSpPr>
          <p:spPr bwMode="auto">
            <a:xfrm flipV="1">
              <a:off x="272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88" name="Line 208"/>
            <p:cNvSpPr>
              <a:spLocks noChangeShapeType="1"/>
            </p:cNvSpPr>
            <p:nvPr/>
          </p:nvSpPr>
          <p:spPr bwMode="auto">
            <a:xfrm flipV="1">
              <a:off x="277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89" name="Line 209"/>
            <p:cNvSpPr>
              <a:spLocks noChangeShapeType="1"/>
            </p:cNvSpPr>
            <p:nvPr/>
          </p:nvSpPr>
          <p:spPr bwMode="auto">
            <a:xfrm flipV="1">
              <a:off x="281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0" name="Line 210"/>
            <p:cNvSpPr>
              <a:spLocks noChangeShapeType="1"/>
            </p:cNvSpPr>
            <p:nvPr/>
          </p:nvSpPr>
          <p:spPr bwMode="auto">
            <a:xfrm flipV="1">
              <a:off x="286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1" name="Line 211"/>
            <p:cNvSpPr>
              <a:spLocks noChangeShapeType="1"/>
            </p:cNvSpPr>
            <p:nvPr/>
          </p:nvSpPr>
          <p:spPr bwMode="auto">
            <a:xfrm flipV="1">
              <a:off x="291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2" name="Line 212"/>
            <p:cNvSpPr>
              <a:spLocks noChangeShapeType="1"/>
            </p:cNvSpPr>
            <p:nvPr/>
          </p:nvSpPr>
          <p:spPr bwMode="auto">
            <a:xfrm flipV="1">
              <a:off x="296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3" name="Line 213"/>
            <p:cNvSpPr>
              <a:spLocks noChangeShapeType="1"/>
            </p:cNvSpPr>
            <p:nvPr/>
          </p:nvSpPr>
          <p:spPr bwMode="auto">
            <a:xfrm flipV="1">
              <a:off x="300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4" name="Line 214"/>
            <p:cNvSpPr>
              <a:spLocks noChangeShapeType="1"/>
            </p:cNvSpPr>
            <p:nvPr/>
          </p:nvSpPr>
          <p:spPr bwMode="auto">
            <a:xfrm flipV="1">
              <a:off x="305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5" name="Line 215"/>
            <p:cNvSpPr>
              <a:spLocks noChangeShapeType="1"/>
            </p:cNvSpPr>
            <p:nvPr/>
          </p:nvSpPr>
          <p:spPr bwMode="auto">
            <a:xfrm flipV="1">
              <a:off x="309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6" name="Line 216"/>
            <p:cNvSpPr>
              <a:spLocks noChangeShapeType="1"/>
            </p:cNvSpPr>
            <p:nvPr/>
          </p:nvSpPr>
          <p:spPr bwMode="auto">
            <a:xfrm flipV="1">
              <a:off x="314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7" name="Line 217"/>
            <p:cNvSpPr>
              <a:spLocks noChangeShapeType="1"/>
            </p:cNvSpPr>
            <p:nvPr/>
          </p:nvSpPr>
          <p:spPr bwMode="auto">
            <a:xfrm flipV="1">
              <a:off x="319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8" name="Line 218"/>
            <p:cNvSpPr>
              <a:spLocks noChangeShapeType="1"/>
            </p:cNvSpPr>
            <p:nvPr/>
          </p:nvSpPr>
          <p:spPr bwMode="auto">
            <a:xfrm flipV="1">
              <a:off x="323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099" name="Line 219"/>
            <p:cNvSpPr>
              <a:spLocks noChangeShapeType="1"/>
            </p:cNvSpPr>
            <p:nvPr/>
          </p:nvSpPr>
          <p:spPr bwMode="auto">
            <a:xfrm flipV="1">
              <a:off x="328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0" name="Line 220"/>
            <p:cNvSpPr>
              <a:spLocks noChangeShapeType="1"/>
            </p:cNvSpPr>
            <p:nvPr/>
          </p:nvSpPr>
          <p:spPr bwMode="auto">
            <a:xfrm flipV="1">
              <a:off x="333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1" name="Line 221"/>
            <p:cNvSpPr>
              <a:spLocks noChangeShapeType="1"/>
            </p:cNvSpPr>
            <p:nvPr/>
          </p:nvSpPr>
          <p:spPr bwMode="auto">
            <a:xfrm flipV="1">
              <a:off x="338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2" name="Line 222"/>
            <p:cNvSpPr>
              <a:spLocks noChangeShapeType="1"/>
            </p:cNvSpPr>
            <p:nvPr/>
          </p:nvSpPr>
          <p:spPr bwMode="auto">
            <a:xfrm flipV="1">
              <a:off x="342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3" name="Line 223"/>
            <p:cNvSpPr>
              <a:spLocks noChangeShapeType="1"/>
            </p:cNvSpPr>
            <p:nvPr/>
          </p:nvSpPr>
          <p:spPr bwMode="auto">
            <a:xfrm flipV="1">
              <a:off x="347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4" name="Line 224"/>
            <p:cNvSpPr>
              <a:spLocks noChangeShapeType="1"/>
            </p:cNvSpPr>
            <p:nvPr/>
          </p:nvSpPr>
          <p:spPr bwMode="auto">
            <a:xfrm flipV="1">
              <a:off x="352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5" name="Line 225"/>
            <p:cNvSpPr>
              <a:spLocks noChangeShapeType="1"/>
            </p:cNvSpPr>
            <p:nvPr/>
          </p:nvSpPr>
          <p:spPr bwMode="auto">
            <a:xfrm flipV="1">
              <a:off x="357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6" name="Line 226"/>
            <p:cNvSpPr>
              <a:spLocks noChangeShapeType="1"/>
            </p:cNvSpPr>
            <p:nvPr/>
          </p:nvSpPr>
          <p:spPr bwMode="auto">
            <a:xfrm flipV="1">
              <a:off x="361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7" name="Line 227"/>
            <p:cNvSpPr>
              <a:spLocks noChangeShapeType="1"/>
            </p:cNvSpPr>
            <p:nvPr/>
          </p:nvSpPr>
          <p:spPr bwMode="auto">
            <a:xfrm flipV="1">
              <a:off x="366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8" name="Line 228"/>
            <p:cNvSpPr>
              <a:spLocks noChangeShapeType="1"/>
            </p:cNvSpPr>
            <p:nvPr/>
          </p:nvSpPr>
          <p:spPr bwMode="auto">
            <a:xfrm flipV="1">
              <a:off x="371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09" name="Line 229"/>
            <p:cNvSpPr>
              <a:spLocks noChangeShapeType="1"/>
            </p:cNvSpPr>
            <p:nvPr/>
          </p:nvSpPr>
          <p:spPr bwMode="auto">
            <a:xfrm flipV="1">
              <a:off x="375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0" name="Line 230"/>
            <p:cNvSpPr>
              <a:spLocks noChangeShapeType="1"/>
            </p:cNvSpPr>
            <p:nvPr/>
          </p:nvSpPr>
          <p:spPr bwMode="auto">
            <a:xfrm flipV="1">
              <a:off x="380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1" name="Line 231"/>
            <p:cNvSpPr>
              <a:spLocks noChangeShapeType="1"/>
            </p:cNvSpPr>
            <p:nvPr/>
          </p:nvSpPr>
          <p:spPr bwMode="auto">
            <a:xfrm flipV="1">
              <a:off x="385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2" name="Line 232"/>
            <p:cNvSpPr>
              <a:spLocks noChangeShapeType="1"/>
            </p:cNvSpPr>
            <p:nvPr/>
          </p:nvSpPr>
          <p:spPr bwMode="auto">
            <a:xfrm flipV="1">
              <a:off x="389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3" name="Line 233"/>
            <p:cNvSpPr>
              <a:spLocks noChangeShapeType="1"/>
            </p:cNvSpPr>
            <p:nvPr/>
          </p:nvSpPr>
          <p:spPr bwMode="auto">
            <a:xfrm flipV="1">
              <a:off x="394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4" name="Line 234"/>
            <p:cNvSpPr>
              <a:spLocks noChangeShapeType="1"/>
            </p:cNvSpPr>
            <p:nvPr/>
          </p:nvSpPr>
          <p:spPr bwMode="auto">
            <a:xfrm flipV="1">
              <a:off x="399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5" name="Line 235"/>
            <p:cNvSpPr>
              <a:spLocks noChangeShapeType="1"/>
            </p:cNvSpPr>
            <p:nvPr/>
          </p:nvSpPr>
          <p:spPr bwMode="auto">
            <a:xfrm flipV="1">
              <a:off x="403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6" name="Line 236"/>
            <p:cNvSpPr>
              <a:spLocks noChangeShapeType="1"/>
            </p:cNvSpPr>
            <p:nvPr/>
          </p:nvSpPr>
          <p:spPr bwMode="auto">
            <a:xfrm flipV="1">
              <a:off x="408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7" name="Line 237"/>
            <p:cNvSpPr>
              <a:spLocks noChangeShapeType="1"/>
            </p:cNvSpPr>
            <p:nvPr/>
          </p:nvSpPr>
          <p:spPr bwMode="auto">
            <a:xfrm flipV="1">
              <a:off x="413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8" name="Line 238"/>
            <p:cNvSpPr>
              <a:spLocks noChangeShapeType="1"/>
            </p:cNvSpPr>
            <p:nvPr/>
          </p:nvSpPr>
          <p:spPr bwMode="auto">
            <a:xfrm flipV="1">
              <a:off x="417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19" name="Line 239"/>
            <p:cNvSpPr>
              <a:spLocks noChangeShapeType="1"/>
            </p:cNvSpPr>
            <p:nvPr/>
          </p:nvSpPr>
          <p:spPr bwMode="auto">
            <a:xfrm flipV="1">
              <a:off x="422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0" name="Line 240"/>
            <p:cNvSpPr>
              <a:spLocks noChangeShapeType="1"/>
            </p:cNvSpPr>
            <p:nvPr/>
          </p:nvSpPr>
          <p:spPr bwMode="auto">
            <a:xfrm flipV="1">
              <a:off x="427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1" name="Line 241"/>
            <p:cNvSpPr>
              <a:spLocks noChangeShapeType="1"/>
            </p:cNvSpPr>
            <p:nvPr/>
          </p:nvSpPr>
          <p:spPr bwMode="auto">
            <a:xfrm flipV="1">
              <a:off x="432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2" name="Line 242"/>
            <p:cNvSpPr>
              <a:spLocks noChangeShapeType="1"/>
            </p:cNvSpPr>
            <p:nvPr/>
          </p:nvSpPr>
          <p:spPr bwMode="auto">
            <a:xfrm flipV="1">
              <a:off x="437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3" name="Line 243"/>
            <p:cNvSpPr>
              <a:spLocks noChangeShapeType="1"/>
            </p:cNvSpPr>
            <p:nvPr/>
          </p:nvSpPr>
          <p:spPr bwMode="auto">
            <a:xfrm flipV="1">
              <a:off x="441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4" name="Line 244"/>
            <p:cNvSpPr>
              <a:spLocks noChangeShapeType="1"/>
            </p:cNvSpPr>
            <p:nvPr/>
          </p:nvSpPr>
          <p:spPr bwMode="auto">
            <a:xfrm flipV="1">
              <a:off x="446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5" name="Line 245"/>
            <p:cNvSpPr>
              <a:spLocks noChangeShapeType="1"/>
            </p:cNvSpPr>
            <p:nvPr/>
          </p:nvSpPr>
          <p:spPr bwMode="auto">
            <a:xfrm flipV="1">
              <a:off x="451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6" name="Line 246"/>
            <p:cNvSpPr>
              <a:spLocks noChangeShapeType="1"/>
            </p:cNvSpPr>
            <p:nvPr/>
          </p:nvSpPr>
          <p:spPr bwMode="auto">
            <a:xfrm flipV="1">
              <a:off x="455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7" name="Line 247"/>
            <p:cNvSpPr>
              <a:spLocks noChangeShapeType="1"/>
            </p:cNvSpPr>
            <p:nvPr/>
          </p:nvSpPr>
          <p:spPr bwMode="auto">
            <a:xfrm flipV="1">
              <a:off x="460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8" name="Line 248"/>
            <p:cNvSpPr>
              <a:spLocks noChangeShapeType="1"/>
            </p:cNvSpPr>
            <p:nvPr/>
          </p:nvSpPr>
          <p:spPr bwMode="auto">
            <a:xfrm flipV="1">
              <a:off x="465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29" name="Line 249"/>
            <p:cNvSpPr>
              <a:spLocks noChangeShapeType="1"/>
            </p:cNvSpPr>
            <p:nvPr/>
          </p:nvSpPr>
          <p:spPr bwMode="auto">
            <a:xfrm flipV="1">
              <a:off x="469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0" name="Line 250"/>
            <p:cNvSpPr>
              <a:spLocks noChangeShapeType="1"/>
            </p:cNvSpPr>
            <p:nvPr/>
          </p:nvSpPr>
          <p:spPr bwMode="auto">
            <a:xfrm flipV="1">
              <a:off x="474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1" name="Line 251"/>
            <p:cNvSpPr>
              <a:spLocks noChangeShapeType="1"/>
            </p:cNvSpPr>
            <p:nvPr/>
          </p:nvSpPr>
          <p:spPr bwMode="auto">
            <a:xfrm flipV="1">
              <a:off x="478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2" name="Line 252"/>
            <p:cNvSpPr>
              <a:spLocks noChangeShapeType="1"/>
            </p:cNvSpPr>
            <p:nvPr/>
          </p:nvSpPr>
          <p:spPr bwMode="auto">
            <a:xfrm flipV="1">
              <a:off x="483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3" name="Line 253"/>
            <p:cNvSpPr>
              <a:spLocks noChangeShapeType="1"/>
            </p:cNvSpPr>
            <p:nvPr/>
          </p:nvSpPr>
          <p:spPr bwMode="auto">
            <a:xfrm flipV="1">
              <a:off x="488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4" name="Line 254"/>
            <p:cNvSpPr>
              <a:spLocks noChangeShapeType="1"/>
            </p:cNvSpPr>
            <p:nvPr/>
          </p:nvSpPr>
          <p:spPr bwMode="auto">
            <a:xfrm flipV="1">
              <a:off x="493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5" name="Line 255"/>
            <p:cNvSpPr>
              <a:spLocks noChangeShapeType="1"/>
            </p:cNvSpPr>
            <p:nvPr/>
          </p:nvSpPr>
          <p:spPr bwMode="auto">
            <a:xfrm flipV="1">
              <a:off x="497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6" name="Line 256"/>
            <p:cNvSpPr>
              <a:spLocks noChangeShapeType="1"/>
            </p:cNvSpPr>
            <p:nvPr/>
          </p:nvSpPr>
          <p:spPr bwMode="auto">
            <a:xfrm flipV="1">
              <a:off x="502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7" name="Line 257"/>
            <p:cNvSpPr>
              <a:spLocks noChangeShapeType="1"/>
            </p:cNvSpPr>
            <p:nvPr/>
          </p:nvSpPr>
          <p:spPr bwMode="auto">
            <a:xfrm flipV="1">
              <a:off x="507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8" name="Line 258"/>
            <p:cNvSpPr>
              <a:spLocks noChangeShapeType="1"/>
            </p:cNvSpPr>
            <p:nvPr/>
          </p:nvSpPr>
          <p:spPr bwMode="auto">
            <a:xfrm flipV="1">
              <a:off x="512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39" name="Line 259"/>
            <p:cNvSpPr>
              <a:spLocks noChangeShapeType="1"/>
            </p:cNvSpPr>
            <p:nvPr/>
          </p:nvSpPr>
          <p:spPr bwMode="auto">
            <a:xfrm flipV="1">
              <a:off x="516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0" name="Line 260"/>
            <p:cNvSpPr>
              <a:spLocks noChangeShapeType="1"/>
            </p:cNvSpPr>
            <p:nvPr/>
          </p:nvSpPr>
          <p:spPr bwMode="auto">
            <a:xfrm flipV="1">
              <a:off x="521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1" name="Line 261"/>
            <p:cNvSpPr>
              <a:spLocks noChangeShapeType="1"/>
            </p:cNvSpPr>
            <p:nvPr/>
          </p:nvSpPr>
          <p:spPr bwMode="auto">
            <a:xfrm flipV="1">
              <a:off x="526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2" name="Line 262"/>
            <p:cNvSpPr>
              <a:spLocks noChangeShapeType="1"/>
            </p:cNvSpPr>
            <p:nvPr/>
          </p:nvSpPr>
          <p:spPr bwMode="auto">
            <a:xfrm flipV="1">
              <a:off x="530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3" name="Line 263"/>
            <p:cNvSpPr>
              <a:spLocks noChangeShapeType="1"/>
            </p:cNvSpPr>
            <p:nvPr/>
          </p:nvSpPr>
          <p:spPr bwMode="auto">
            <a:xfrm flipV="1">
              <a:off x="535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4" name="Line 264"/>
            <p:cNvSpPr>
              <a:spLocks noChangeShapeType="1"/>
            </p:cNvSpPr>
            <p:nvPr/>
          </p:nvSpPr>
          <p:spPr bwMode="auto">
            <a:xfrm flipV="1">
              <a:off x="540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5" name="Line 265"/>
            <p:cNvSpPr>
              <a:spLocks noChangeShapeType="1"/>
            </p:cNvSpPr>
            <p:nvPr/>
          </p:nvSpPr>
          <p:spPr bwMode="auto">
            <a:xfrm flipV="1">
              <a:off x="544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6" name="Rectangle 266"/>
            <p:cNvSpPr>
              <a:spLocks noChangeArrowheads="1"/>
            </p:cNvSpPr>
            <p:nvPr/>
          </p:nvSpPr>
          <p:spPr bwMode="auto">
            <a:xfrm>
              <a:off x="2073" y="729"/>
              <a:ext cx="1148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361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Pressure in East Tube 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7" name="Rectangle 267"/>
            <p:cNvSpPr>
              <a:spLocks noChangeArrowheads="1"/>
            </p:cNvSpPr>
            <p:nvPr/>
          </p:nvSpPr>
          <p:spPr bwMode="auto">
            <a:xfrm>
              <a:off x="3387" y="772"/>
              <a:ext cx="318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816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27.01.2000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8" name="Rectangle 268"/>
            <p:cNvSpPr>
              <a:spLocks noChangeArrowheads="1"/>
            </p:cNvSpPr>
            <p:nvPr/>
          </p:nvSpPr>
          <p:spPr bwMode="auto">
            <a:xfrm>
              <a:off x="436" y="3617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1E-14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49" name="Rectangle 269"/>
            <p:cNvSpPr>
              <a:spLocks noChangeArrowheads="1"/>
            </p:cNvSpPr>
            <p:nvPr/>
          </p:nvSpPr>
          <p:spPr bwMode="auto">
            <a:xfrm>
              <a:off x="436" y="3195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1E-13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0" name="Rectangle 270"/>
            <p:cNvSpPr>
              <a:spLocks noChangeArrowheads="1"/>
            </p:cNvSpPr>
            <p:nvPr/>
          </p:nvSpPr>
          <p:spPr bwMode="auto">
            <a:xfrm>
              <a:off x="436" y="2773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1E-12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1" name="Rectangle 271"/>
            <p:cNvSpPr>
              <a:spLocks noChangeArrowheads="1"/>
            </p:cNvSpPr>
            <p:nvPr/>
          </p:nvSpPr>
          <p:spPr bwMode="auto">
            <a:xfrm>
              <a:off x="436" y="2352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2" name="Rectangle 272"/>
            <p:cNvSpPr>
              <a:spLocks noChangeArrowheads="1"/>
            </p:cNvSpPr>
            <p:nvPr/>
          </p:nvSpPr>
          <p:spPr bwMode="auto">
            <a:xfrm>
              <a:off x="436" y="1927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1E-10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3" name="Rectangle 273"/>
            <p:cNvSpPr>
              <a:spLocks noChangeArrowheads="1"/>
            </p:cNvSpPr>
            <p:nvPr/>
          </p:nvSpPr>
          <p:spPr bwMode="auto">
            <a:xfrm>
              <a:off x="436" y="1505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1E-09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4" name="Rectangle 274"/>
            <p:cNvSpPr>
              <a:spLocks noChangeArrowheads="1"/>
            </p:cNvSpPr>
            <p:nvPr/>
          </p:nvSpPr>
          <p:spPr bwMode="auto">
            <a:xfrm>
              <a:off x="436" y="1084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1E-08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5" name="Rectangle 275"/>
            <p:cNvSpPr>
              <a:spLocks noChangeArrowheads="1"/>
            </p:cNvSpPr>
            <p:nvPr/>
          </p:nvSpPr>
          <p:spPr bwMode="auto">
            <a:xfrm>
              <a:off x="770" y="3747"/>
              <a:ext cx="4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6" name="Rectangle 276"/>
            <p:cNvSpPr>
              <a:spLocks noChangeArrowheads="1"/>
            </p:cNvSpPr>
            <p:nvPr/>
          </p:nvSpPr>
          <p:spPr bwMode="auto">
            <a:xfrm>
              <a:off x="1214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7" name="Rectangle 277"/>
            <p:cNvSpPr>
              <a:spLocks noChangeArrowheads="1"/>
            </p:cNvSpPr>
            <p:nvPr/>
          </p:nvSpPr>
          <p:spPr bwMode="auto">
            <a:xfrm>
              <a:off x="1683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8" name="Rectangle 278"/>
            <p:cNvSpPr>
              <a:spLocks noChangeArrowheads="1"/>
            </p:cNvSpPr>
            <p:nvPr/>
          </p:nvSpPr>
          <p:spPr bwMode="auto">
            <a:xfrm>
              <a:off x="2152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59" name="Rectangle 279"/>
            <p:cNvSpPr>
              <a:spLocks noChangeArrowheads="1"/>
            </p:cNvSpPr>
            <p:nvPr/>
          </p:nvSpPr>
          <p:spPr bwMode="auto">
            <a:xfrm>
              <a:off x="2623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41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60" name="Rectangle 280"/>
            <p:cNvSpPr>
              <a:spLocks noChangeArrowheads="1"/>
            </p:cNvSpPr>
            <p:nvPr/>
          </p:nvSpPr>
          <p:spPr bwMode="auto">
            <a:xfrm>
              <a:off x="3091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51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61" name="Rectangle 281"/>
            <p:cNvSpPr>
              <a:spLocks noChangeArrowheads="1"/>
            </p:cNvSpPr>
            <p:nvPr/>
          </p:nvSpPr>
          <p:spPr bwMode="auto">
            <a:xfrm>
              <a:off x="3562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61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62" name="Rectangle 282"/>
            <p:cNvSpPr>
              <a:spLocks noChangeArrowheads="1"/>
            </p:cNvSpPr>
            <p:nvPr/>
          </p:nvSpPr>
          <p:spPr bwMode="auto">
            <a:xfrm>
              <a:off x="4034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71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63" name="Rectangle 283"/>
            <p:cNvSpPr>
              <a:spLocks noChangeArrowheads="1"/>
            </p:cNvSpPr>
            <p:nvPr/>
          </p:nvSpPr>
          <p:spPr bwMode="auto">
            <a:xfrm>
              <a:off x="4500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81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64" name="Rectangle 284"/>
            <p:cNvSpPr>
              <a:spLocks noChangeArrowheads="1"/>
            </p:cNvSpPr>
            <p:nvPr/>
          </p:nvSpPr>
          <p:spPr bwMode="auto">
            <a:xfrm>
              <a:off x="4973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91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65" name="Rectangle 285"/>
            <p:cNvSpPr>
              <a:spLocks noChangeArrowheads="1"/>
            </p:cNvSpPr>
            <p:nvPr/>
          </p:nvSpPr>
          <p:spPr bwMode="auto">
            <a:xfrm>
              <a:off x="2876" y="3897"/>
              <a:ext cx="468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Mass [amu]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23166" name="Rectangle 286"/>
            <p:cNvSpPr>
              <a:spLocks noChangeArrowheads="1"/>
            </p:cNvSpPr>
            <p:nvPr/>
          </p:nvSpPr>
          <p:spPr bwMode="auto">
            <a:xfrm rot="16200000">
              <a:off x="1" y="2306"/>
              <a:ext cx="572" cy="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Pressure [hPa]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23167" name="Rectangle 287"/>
          <p:cNvSpPr>
            <a:spLocks noChangeArrowheads="1"/>
          </p:cNvSpPr>
          <p:nvPr/>
        </p:nvSpPr>
        <p:spPr bwMode="auto">
          <a:xfrm>
            <a:off x="2151426" y="123853"/>
            <a:ext cx="6353947" cy="905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algn="ctr" defTabSz="449263">
              <a:buClr>
                <a:srgbClr val="000000"/>
              </a:buClr>
              <a:buSzPct val="45000"/>
              <a:buFont typeface="StarBats" pitchFamily="2" charset="2"/>
              <a:defRPr sz="40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358775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719138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079500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439863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18970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3542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28114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2686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075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buNone/>
              <a:tabLst/>
              <a:defRPr/>
            </a:pPr>
            <a:r>
              <a:rPr kumimoji="0" lang="de-DE" altLang="de-DE" sz="3629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Partialdrücke im </a:t>
            </a:r>
            <a:r>
              <a:rPr kumimoji="0" lang="de-DE" altLang="de-DE" sz="3629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Ostrohr</a:t>
            </a:r>
            <a:r>
              <a:rPr kumimoji="0" lang="de-DE" altLang="de-DE" sz="3629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de-DE" altLang="de-DE" sz="127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(unkalibriert)</a:t>
            </a:r>
            <a:endParaRPr kumimoji="0" lang="en-GB" altLang="de-DE" sz="3629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3168" name="Text Box 288"/>
          <p:cNvSpPr txBox="1">
            <a:spLocks noChangeArrowheads="1"/>
          </p:cNvSpPr>
          <p:nvPr/>
        </p:nvSpPr>
        <p:spPr bwMode="auto">
          <a:xfrm>
            <a:off x="4444147" y="2121344"/>
            <a:ext cx="116940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Lecks</a:t>
            </a:r>
          </a:p>
        </p:txBody>
      </p:sp>
      <p:sp>
        <p:nvSpPr>
          <p:cNvPr id="123169" name="Text Box 289"/>
          <p:cNvSpPr txBox="1">
            <a:spLocks noChangeArrowheads="1"/>
          </p:cNvSpPr>
          <p:nvPr/>
        </p:nvSpPr>
        <p:spPr bwMode="auto">
          <a:xfrm>
            <a:off x="5524260" y="2896145"/>
            <a:ext cx="116940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Filamente</a:t>
            </a:r>
          </a:p>
        </p:txBody>
      </p:sp>
      <p:sp>
        <p:nvSpPr>
          <p:cNvPr id="123170" name="Text Box 290"/>
          <p:cNvSpPr txBox="1">
            <a:spLocks noChangeArrowheads="1"/>
          </p:cNvSpPr>
          <p:nvPr/>
        </p:nvSpPr>
        <p:spPr bwMode="auto">
          <a:xfrm>
            <a:off x="2324245" y="1816032"/>
            <a:ext cx="116796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Rohr</a:t>
            </a:r>
          </a:p>
        </p:txBody>
      </p:sp>
      <p:sp>
        <p:nvSpPr>
          <p:cNvPr id="123172" name="Text Box 292"/>
          <p:cNvSpPr txBox="1">
            <a:spLocks noChangeArrowheads="1"/>
          </p:cNvSpPr>
          <p:nvPr/>
        </p:nvSpPr>
        <p:spPr bwMode="auto">
          <a:xfrm>
            <a:off x="3389956" y="2695964"/>
            <a:ext cx="116940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Wasser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82AF69-1050-4198-8E3A-50F781206432}"/>
              </a:ext>
            </a:extLst>
          </p:cNvPr>
          <p:cNvSpPr txBox="1"/>
          <p:nvPr/>
        </p:nvSpPr>
        <p:spPr>
          <a:xfrm>
            <a:off x="2586948" y="1174950"/>
            <a:ext cx="7512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RGA </a:t>
            </a:r>
            <a:r>
              <a:rPr lang="de-DE" sz="3200" dirty="0" err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de-DE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calibrated</a:t>
            </a:r>
            <a:r>
              <a:rPr lang="de-DE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total </a:t>
            </a:r>
            <a:r>
              <a:rPr lang="de-DE" sz="3200" dirty="0" err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pressure</a:t>
            </a:r>
            <a:r>
              <a:rPr lang="de-DE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gauge</a:t>
            </a:r>
            <a:r>
              <a:rPr lang="de-DE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9806AE3-4907-4EAD-9CB6-27F48B8BEFB9}"/>
              </a:ext>
            </a:extLst>
          </p:cNvPr>
          <p:cNvSpPr txBox="1"/>
          <p:nvPr/>
        </p:nvSpPr>
        <p:spPr>
          <a:xfrm>
            <a:off x="5839980" y="1890826"/>
            <a:ext cx="4485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remaining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leaks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 tank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cluster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sections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Tubes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leak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free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6553864"/>
      </p:ext>
    </p:extLst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8" name="Group 2"/>
          <p:cNvGrpSpPr>
            <a:grpSpLocks/>
          </p:cNvGrpSpPr>
          <p:nvPr/>
        </p:nvGrpSpPr>
        <p:grpSpPr bwMode="auto">
          <a:xfrm>
            <a:off x="1801084" y="1023948"/>
            <a:ext cx="8517440" cy="5603904"/>
            <a:chOff x="235" y="729"/>
            <a:chExt cx="5215" cy="3266"/>
          </a:xfrm>
        </p:grpSpPr>
        <p:grpSp>
          <p:nvGrpSpPr>
            <p:cNvPr id="132099" name="Group 3"/>
            <p:cNvGrpSpPr>
              <a:grpSpLocks/>
            </p:cNvGrpSpPr>
            <p:nvPr/>
          </p:nvGrpSpPr>
          <p:grpSpPr bwMode="auto">
            <a:xfrm>
              <a:off x="720" y="1131"/>
              <a:ext cx="4729" cy="2561"/>
              <a:chOff x="720" y="1131"/>
              <a:chExt cx="4729" cy="2561"/>
            </a:xfrm>
          </p:grpSpPr>
          <p:sp>
            <p:nvSpPr>
              <p:cNvPr id="132100" name="Rectangle 4"/>
              <p:cNvSpPr>
                <a:spLocks noChangeArrowheads="1"/>
              </p:cNvSpPr>
              <p:nvPr/>
            </p:nvSpPr>
            <p:spPr bwMode="auto">
              <a:xfrm>
                <a:off x="750" y="1131"/>
                <a:ext cx="4699" cy="2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1" name="Line 5"/>
              <p:cNvSpPr>
                <a:spLocks noChangeShapeType="1"/>
              </p:cNvSpPr>
              <p:nvPr/>
            </p:nvSpPr>
            <p:spPr bwMode="auto">
              <a:xfrm>
                <a:off x="750" y="3243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2" name="Line 6"/>
              <p:cNvSpPr>
                <a:spLocks noChangeShapeType="1"/>
              </p:cNvSpPr>
              <p:nvPr/>
            </p:nvSpPr>
            <p:spPr bwMode="auto">
              <a:xfrm>
                <a:off x="750" y="2821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3" name="Line 7"/>
              <p:cNvSpPr>
                <a:spLocks noChangeShapeType="1"/>
              </p:cNvSpPr>
              <p:nvPr/>
            </p:nvSpPr>
            <p:spPr bwMode="auto">
              <a:xfrm>
                <a:off x="750" y="2400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4" name="Line 8"/>
              <p:cNvSpPr>
                <a:spLocks noChangeShapeType="1"/>
              </p:cNvSpPr>
              <p:nvPr/>
            </p:nvSpPr>
            <p:spPr bwMode="auto">
              <a:xfrm>
                <a:off x="750" y="1974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5" name="Line 9"/>
              <p:cNvSpPr>
                <a:spLocks noChangeShapeType="1"/>
              </p:cNvSpPr>
              <p:nvPr/>
            </p:nvSpPr>
            <p:spPr bwMode="auto">
              <a:xfrm>
                <a:off x="750" y="1553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6" name="Line 10"/>
              <p:cNvSpPr>
                <a:spLocks noChangeShapeType="1"/>
              </p:cNvSpPr>
              <p:nvPr/>
            </p:nvSpPr>
            <p:spPr bwMode="auto">
              <a:xfrm>
                <a:off x="750" y="1131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7" name="Rectangle 11"/>
              <p:cNvSpPr>
                <a:spLocks noChangeArrowheads="1"/>
              </p:cNvSpPr>
              <p:nvPr/>
            </p:nvSpPr>
            <p:spPr bwMode="auto">
              <a:xfrm>
                <a:off x="750" y="1131"/>
                <a:ext cx="4699" cy="2533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8" name="Rectangle 12"/>
              <p:cNvSpPr>
                <a:spLocks noChangeArrowheads="1"/>
              </p:cNvSpPr>
              <p:nvPr/>
            </p:nvSpPr>
            <p:spPr bwMode="auto">
              <a:xfrm>
                <a:off x="763" y="1722"/>
                <a:ext cx="22" cy="194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09" name="Rectangle 13"/>
              <p:cNvSpPr>
                <a:spLocks noChangeArrowheads="1"/>
              </p:cNvSpPr>
              <p:nvPr/>
            </p:nvSpPr>
            <p:spPr bwMode="auto">
              <a:xfrm>
                <a:off x="811" y="1363"/>
                <a:ext cx="22" cy="230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0" name="Rectangle 14"/>
              <p:cNvSpPr>
                <a:spLocks noChangeArrowheads="1"/>
              </p:cNvSpPr>
              <p:nvPr/>
            </p:nvSpPr>
            <p:spPr bwMode="auto">
              <a:xfrm>
                <a:off x="859" y="2955"/>
                <a:ext cx="18" cy="70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1" name="Rectangle 15"/>
              <p:cNvSpPr>
                <a:spLocks noChangeArrowheads="1"/>
              </p:cNvSpPr>
              <p:nvPr/>
            </p:nvSpPr>
            <p:spPr bwMode="auto">
              <a:xfrm>
                <a:off x="903" y="3282"/>
                <a:ext cx="22" cy="38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2" name="Rectangle 16"/>
              <p:cNvSpPr>
                <a:spLocks noChangeArrowheads="1"/>
              </p:cNvSpPr>
              <p:nvPr/>
            </p:nvSpPr>
            <p:spPr bwMode="auto">
              <a:xfrm>
                <a:off x="951" y="3522"/>
                <a:ext cx="22" cy="14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3" name="Rectangle 17"/>
              <p:cNvSpPr>
                <a:spLocks noChangeArrowheads="1"/>
              </p:cNvSpPr>
              <p:nvPr/>
            </p:nvSpPr>
            <p:spPr bwMode="auto">
              <a:xfrm>
                <a:off x="999" y="3593"/>
                <a:ext cx="22" cy="7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4" name="Rectangle 18"/>
              <p:cNvSpPr>
                <a:spLocks noChangeArrowheads="1"/>
              </p:cNvSpPr>
              <p:nvPr/>
            </p:nvSpPr>
            <p:spPr bwMode="auto">
              <a:xfrm>
                <a:off x="1047" y="3310"/>
                <a:ext cx="18" cy="35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5" name="Rectangle 19"/>
              <p:cNvSpPr>
                <a:spLocks noChangeArrowheads="1"/>
              </p:cNvSpPr>
              <p:nvPr/>
            </p:nvSpPr>
            <p:spPr bwMode="auto">
              <a:xfrm>
                <a:off x="1091" y="3518"/>
                <a:ext cx="22" cy="14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6" name="Rectangle 20"/>
              <p:cNvSpPr>
                <a:spLocks noChangeArrowheads="1"/>
              </p:cNvSpPr>
              <p:nvPr/>
            </p:nvSpPr>
            <p:spPr bwMode="auto">
              <a:xfrm>
                <a:off x="1139" y="3448"/>
                <a:ext cx="22" cy="21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7" name="Rectangle 21"/>
              <p:cNvSpPr>
                <a:spLocks noChangeArrowheads="1"/>
              </p:cNvSpPr>
              <p:nvPr/>
            </p:nvSpPr>
            <p:spPr bwMode="auto">
              <a:xfrm>
                <a:off x="1235" y="3357"/>
                <a:ext cx="17" cy="30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8" name="Rectangle 22"/>
              <p:cNvSpPr>
                <a:spLocks noChangeArrowheads="1"/>
              </p:cNvSpPr>
              <p:nvPr/>
            </p:nvSpPr>
            <p:spPr bwMode="auto">
              <a:xfrm>
                <a:off x="1279" y="2510"/>
                <a:ext cx="21" cy="115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19" name="Rectangle 23"/>
              <p:cNvSpPr>
                <a:spLocks noChangeArrowheads="1"/>
              </p:cNvSpPr>
              <p:nvPr/>
            </p:nvSpPr>
            <p:spPr bwMode="auto">
              <a:xfrm>
                <a:off x="1327" y="2857"/>
                <a:ext cx="21" cy="80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0" name="Rectangle 24"/>
              <p:cNvSpPr>
                <a:spLocks noChangeArrowheads="1"/>
              </p:cNvSpPr>
              <p:nvPr/>
            </p:nvSpPr>
            <p:spPr bwMode="auto">
              <a:xfrm>
                <a:off x="1375" y="1895"/>
                <a:ext cx="21" cy="176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1" name="Rectangle 25"/>
              <p:cNvSpPr>
                <a:spLocks noChangeArrowheads="1"/>
              </p:cNvSpPr>
              <p:nvPr/>
            </p:nvSpPr>
            <p:spPr bwMode="auto">
              <a:xfrm>
                <a:off x="1423" y="2510"/>
                <a:ext cx="17" cy="115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2" name="Rectangle 26"/>
              <p:cNvSpPr>
                <a:spLocks noChangeArrowheads="1"/>
              </p:cNvSpPr>
              <p:nvPr/>
            </p:nvSpPr>
            <p:spPr bwMode="auto">
              <a:xfrm>
                <a:off x="1466" y="1986"/>
                <a:ext cx="22" cy="167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3" name="Rectangle 27"/>
              <p:cNvSpPr>
                <a:spLocks noChangeArrowheads="1"/>
              </p:cNvSpPr>
              <p:nvPr/>
            </p:nvSpPr>
            <p:spPr bwMode="auto">
              <a:xfrm>
                <a:off x="1514" y="2104"/>
                <a:ext cx="22" cy="156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4" name="Rectangle 28"/>
              <p:cNvSpPr>
                <a:spLocks noChangeArrowheads="1"/>
              </p:cNvSpPr>
              <p:nvPr/>
            </p:nvSpPr>
            <p:spPr bwMode="auto">
              <a:xfrm>
                <a:off x="1562" y="1943"/>
                <a:ext cx="22" cy="172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5" name="Rectangle 29"/>
              <p:cNvSpPr>
                <a:spLocks noChangeArrowheads="1"/>
              </p:cNvSpPr>
              <p:nvPr/>
            </p:nvSpPr>
            <p:spPr bwMode="auto">
              <a:xfrm>
                <a:off x="1610" y="1966"/>
                <a:ext cx="18" cy="16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6" name="Rectangle 30"/>
              <p:cNvSpPr>
                <a:spLocks noChangeArrowheads="1"/>
              </p:cNvSpPr>
              <p:nvPr/>
            </p:nvSpPr>
            <p:spPr bwMode="auto">
              <a:xfrm>
                <a:off x="1654" y="2537"/>
                <a:ext cx="22" cy="112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7" name="Rectangle 31"/>
              <p:cNvSpPr>
                <a:spLocks noChangeArrowheads="1"/>
              </p:cNvSpPr>
              <p:nvPr/>
            </p:nvSpPr>
            <p:spPr bwMode="auto">
              <a:xfrm>
                <a:off x="1750" y="2841"/>
                <a:ext cx="22" cy="8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8" name="Rectangle 32"/>
              <p:cNvSpPr>
                <a:spLocks noChangeArrowheads="1"/>
              </p:cNvSpPr>
              <p:nvPr/>
            </p:nvSpPr>
            <p:spPr bwMode="auto">
              <a:xfrm>
                <a:off x="1798" y="2916"/>
                <a:ext cx="18" cy="74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29" name="Rectangle 33"/>
              <p:cNvSpPr>
                <a:spLocks noChangeArrowheads="1"/>
              </p:cNvSpPr>
              <p:nvPr/>
            </p:nvSpPr>
            <p:spPr bwMode="auto">
              <a:xfrm>
                <a:off x="1842" y="3278"/>
                <a:ext cx="22" cy="38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0" name="Rectangle 34"/>
              <p:cNvSpPr>
                <a:spLocks noChangeArrowheads="1"/>
              </p:cNvSpPr>
              <p:nvPr/>
            </p:nvSpPr>
            <p:spPr bwMode="auto">
              <a:xfrm>
                <a:off x="1890" y="3054"/>
                <a:ext cx="22" cy="61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1" name="Rectangle 35"/>
              <p:cNvSpPr>
                <a:spLocks noChangeArrowheads="1"/>
              </p:cNvSpPr>
              <p:nvPr/>
            </p:nvSpPr>
            <p:spPr bwMode="auto">
              <a:xfrm>
                <a:off x="1938" y="2675"/>
                <a:ext cx="22" cy="98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2" name="Rectangle 36"/>
              <p:cNvSpPr>
                <a:spLocks noChangeArrowheads="1"/>
              </p:cNvSpPr>
              <p:nvPr/>
            </p:nvSpPr>
            <p:spPr bwMode="auto">
              <a:xfrm>
                <a:off x="1986" y="2242"/>
                <a:ext cx="22" cy="142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3" name="Rectangle 37"/>
              <p:cNvSpPr>
                <a:spLocks noChangeArrowheads="1"/>
              </p:cNvSpPr>
              <p:nvPr/>
            </p:nvSpPr>
            <p:spPr bwMode="auto">
              <a:xfrm>
                <a:off x="2034" y="1308"/>
                <a:ext cx="17" cy="235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4" name="Rectangle 38"/>
              <p:cNvSpPr>
                <a:spLocks noChangeArrowheads="1"/>
              </p:cNvSpPr>
              <p:nvPr/>
            </p:nvSpPr>
            <p:spPr bwMode="auto">
              <a:xfrm>
                <a:off x="2078" y="2203"/>
                <a:ext cx="21" cy="146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5" name="Rectangle 39"/>
              <p:cNvSpPr>
                <a:spLocks noChangeArrowheads="1"/>
              </p:cNvSpPr>
              <p:nvPr/>
            </p:nvSpPr>
            <p:spPr bwMode="auto">
              <a:xfrm>
                <a:off x="2126" y="2041"/>
                <a:ext cx="21" cy="16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6" name="Rectangle 40"/>
              <p:cNvSpPr>
                <a:spLocks noChangeArrowheads="1"/>
              </p:cNvSpPr>
              <p:nvPr/>
            </p:nvSpPr>
            <p:spPr bwMode="auto">
              <a:xfrm>
                <a:off x="2174" y="2506"/>
                <a:ext cx="22" cy="115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7" name="Rectangle 41"/>
              <p:cNvSpPr>
                <a:spLocks noChangeArrowheads="1"/>
              </p:cNvSpPr>
              <p:nvPr/>
            </p:nvSpPr>
            <p:spPr bwMode="auto">
              <a:xfrm>
                <a:off x="2222" y="1616"/>
                <a:ext cx="17" cy="204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8" name="Rectangle 42"/>
              <p:cNvSpPr>
                <a:spLocks noChangeArrowheads="1"/>
              </p:cNvSpPr>
              <p:nvPr/>
            </p:nvSpPr>
            <p:spPr bwMode="auto">
              <a:xfrm>
                <a:off x="2265" y="2927"/>
                <a:ext cx="22" cy="73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39" name="Rectangle 43"/>
              <p:cNvSpPr>
                <a:spLocks noChangeArrowheads="1"/>
              </p:cNvSpPr>
              <p:nvPr/>
            </p:nvSpPr>
            <p:spPr bwMode="auto">
              <a:xfrm>
                <a:off x="2313" y="2537"/>
                <a:ext cx="22" cy="112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0" name="Rectangle 44"/>
              <p:cNvSpPr>
                <a:spLocks noChangeArrowheads="1"/>
              </p:cNvSpPr>
              <p:nvPr/>
            </p:nvSpPr>
            <p:spPr bwMode="auto">
              <a:xfrm>
                <a:off x="2361" y="2242"/>
                <a:ext cx="22" cy="142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1" name="Rectangle 45"/>
              <p:cNvSpPr>
                <a:spLocks noChangeArrowheads="1"/>
              </p:cNvSpPr>
              <p:nvPr/>
            </p:nvSpPr>
            <p:spPr bwMode="auto">
              <a:xfrm>
                <a:off x="2409" y="2738"/>
                <a:ext cx="18" cy="92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2" name="Rectangle 46"/>
              <p:cNvSpPr>
                <a:spLocks noChangeArrowheads="1"/>
              </p:cNvSpPr>
              <p:nvPr/>
            </p:nvSpPr>
            <p:spPr bwMode="auto">
              <a:xfrm>
                <a:off x="2453" y="2455"/>
                <a:ext cx="22" cy="120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3" name="Rectangle 47"/>
              <p:cNvSpPr>
                <a:spLocks noChangeArrowheads="1"/>
              </p:cNvSpPr>
              <p:nvPr/>
            </p:nvSpPr>
            <p:spPr bwMode="auto">
              <a:xfrm>
                <a:off x="2501" y="2884"/>
                <a:ext cx="22" cy="78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4" name="Rectangle 48"/>
              <p:cNvSpPr>
                <a:spLocks noChangeArrowheads="1"/>
              </p:cNvSpPr>
              <p:nvPr/>
            </p:nvSpPr>
            <p:spPr bwMode="auto">
              <a:xfrm>
                <a:off x="2549" y="2723"/>
                <a:ext cx="22" cy="941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5" name="Rectangle 49"/>
              <p:cNvSpPr>
                <a:spLocks noChangeArrowheads="1"/>
              </p:cNvSpPr>
              <p:nvPr/>
            </p:nvSpPr>
            <p:spPr bwMode="auto">
              <a:xfrm>
                <a:off x="2597" y="2100"/>
                <a:ext cx="18" cy="156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6" name="Rectangle 50"/>
              <p:cNvSpPr>
                <a:spLocks noChangeArrowheads="1"/>
              </p:cNvSpPr>
              <p:nvPr/>
            </p:nvSpPr>
            <p:spPr bwMode="auto">
              <a:xfrm>
                <a:off x="2641" y="2711"/>
                <a:ext cx="22" cy="95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7" name="Rectangle 51"/>
              <p:cNvSpPr>
                <a:spLocks noChangeArrowheads="1"/>
              </p:cNvSpPr>
              <p:nvPr/>
            </p:nvSpPr>
            <p:spPr bwMode="auto">
              <a:xfrm>
                <a:off x="2689" y="2821"/>
                <a:ext cx="22" cy="84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8" name="Rectangle 52"/>
              <p:cNvSpPr>
                <a:spLocks noChangeArrowheads="1"/>
              </p:cNvSpPr>
              <p:nvPr/>
            </p:nvSpPr>
            <p:spPr bwMode="auto">
              <a:xfrm>
                <a:off x="2737" y="2727"/>
                <a:ext cx="22" cy="93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49" name="Rectangle 53"/>
              <p:cNvSpPr>
                <a:spLocks noChangeArrowheads="1"/>
              </p:cNvSpPr>
              <p:nvPr/>
            </p:nvSpPr>
            <p:spPr bwMode="auto">
              <a:xfrm>
                <a:off x="2785" y="1966"/>
                <a:ext cx="17" cy="16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0" name="Rectangle 54"/>
              <p:cNvSpPr>
                <a:spLocks noChangeArrowheads="1"/>
              </p:cNvSpPr>
              <p:nvPr/>
            </p:nvSpPr>
            <p:spPr bwMode="auto">
              <a:xfrm>
                <a:off x="2829" y="2746"/>
                <a:ext cx="22" cy="91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1" name="Rectangle 55"/>
              <p:cNvSpPr>
                <a:spLocks noChangeArrowheads="1"/>
              </p:cNvSpPr>
              <p:nvPr/>
            </p:nvSpPr>
            <p:spPr bwMode="auto">
              <a:xfrm>
                <a:off x="2877" y="2920"/>
                <a:ext cx="22" cy="74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2" name="Rectangle 56"/>
              <p:cNvSpPr>
                <a:spLocks noChangeArrowheads="1"/>
              </p:cNvSpPr>
              <p:nvPr/>
            </p:nvSpPr>
            <p:spPr bwMode="auto">
              <a:xfrm>
                <a:off x="2925" y="3377"/>
                <a:ext cx="22" cy="28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3" name="Rectangle 57"/>
              <p:cNvSpPr>
                <a:spLocks noChangeArrowheads="1"/>
              </p:cNvSpPr>
              <p:nvPr/>
            </p:nvSpPr>
            <p:spPr bwMode="auto">
              <a:xfrm>
                <a:off x="2973" y="2841"/>
                <a:ext cx="17" cy="8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4" name="Rectangle 58"/>
              <p:cNvSpPr>
                <a:spLocks noChangeArrowheads="1"/>
              </p:cNvSpPr>
              <p:nvPr/>
            </p:nvSpPr>
            <p:spPr bwMode="auto">
              <a:xfrm>
                <a:off x="3016" y="3605"/>
                <a:ext cx="22" cy="5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5" name="Rectangle 59"/>
              <p:cNvSpPr>
                <a:spLocks noChangeArrowheads="1"/>
              </p:cNvSpPr>
              <p:nvPr/>
            </p:nvSpPr>
            <p:spPr bwMode="auto">
              <a:xfrm>
                <a:off x="3065" y="3085"/>
                <a:ext cx="21" cy="57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6" name="Rectangle 60"/>
              <p:cNvSpPr>
                <a:spLocks noChangeArrowheads="1"/>
              </p:cNvSpPr>
              <p:nvPr/>
            </p:nvSpPr>
            <p:spPr bwMode="auto">
              <a:xfrm>
                <a:off x="3113" y="3207"/>
                <a:ext cx="21" cy="45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7" name="Rectangle 61"/>
              <p:cNvSpPr>
                <a:spLocks noChangeArrowheads="1"/>
              </p:cNvSpPr>
              <p:nvPr/>
            </p:nvSpPr>
            <p:spPr bwMode="auto">
              <a:xfrm>
                <a:off x="3161" y="3109"/>
                <a:ext cx="21" cy="55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8" name="Rectangle 62"/>
              <p:cNvSpPr>
                <a:spLocks noChangeArrowheads="1"/>
              </p:cNvSpPr>
              <p:nvPr/>
            </p:nvSpPr>
            <p:spPr bwMode="auto">
              <a:xfrm>
                <a:off x="3209" y="3124"/>
                <a:ext cx="17" cy="54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59" name="Rectangle 63"/>
              <p:cNvSpPr>
                <a:spLocks noChangeArrowheads="1"/>
              </p:cNvSpPr>
              <p:nvPr/>
            </p:nvSpPr>
            <p:spPr bwMode="auto">
              <a:xfrm>
                <a:off x="3252" y="3235"/>
                <a:ext cx="22" cy="42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0" name="Rectangle 64"/>
              <p:cNvSpPr>
                <a:spLocks noChangeArrowheads="1"/>
              </p:cNvSpPr>
              <p:nvPr/>
            </p:nvSpPr>
            <p:spPr bwMode="auto">
              <a:xfrm>
                <a:off x="3300" y="3050"/>
                <a:ext cx="22" cy="61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1" name="Rectangle 65"/>
              <p:cNvSpPr>
                <a:spLocks noChangeArrowheads="1"/>
              </p:cNvSpPr>
              <p:nvPr/>
            </p:nvSpPr>
            <p:spPr bwMode="auto">
              <a:xfrm>
                <a:off x="3348" y="3034"/>
                <a:ext cx="22" cy="63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2" name="Rectangle 66"/>
              <p:cNvSpPr>
                <a:spLocks noChangeArrowheads="1"/>
              </p:cNvSpPr>
              <p:nvPr/>
            </p:nvSpPr>
            <p:spPr bwMode="auto">
              <a:xfrm>
                <a:off x="3396" y="3254"/>
                <a:ext cx="18" cy="41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3" name="Rectangle 67"/>
              <p:cNvSpPr>
                <a:spLocks noChangeArrowheads="1"/>
              </p:cNvSpPr>
              <p:nvPr/>
            </p:nvSpPr>
            <p:spPr bwMode="auto">
              <a:xfrm>
                <a:off x="3440" y="3432"/>
                <a:ext cx="22" cy="23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4" name="Rectangle 68"/>
              <p:cNvSpPr>
                <a:spLocks noChangeArrowheads="1"/>
              </p:cNvSpPr>
              <p:nvPr/>
            </p:nvSpPr>
            <p:spPr bwMode="auto">
              <a:xfrm>
                <a:off x="3536" y="2971"/>
                <a:ext cx="22" cy="69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5" name="Rectangle 69"/>
              <p:cNvSpPr>
                <a:spLocks noChangeArrowheads="1"/>
              </p:cNvSpPr>
              <p:nvPr/>
            </p:nvSpPr>
            <p:spPr bwMode="auto">
              <a:xfrm>
                <a:off x="3628" y="3392"/>
                <a:ext cx="22" cy="27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6" name="Rectangle 70"/>
              <p:cNvSpPr>
                <a:spLocks noChangeArrowheads="1"/>
              </p:cNvSpPr>
              <p:nvPr/>
            </p:nvSpPr>
            <p:spPr bwMode="auto">
              <a:xfrm>
                <a:off x="3676" y="3629"/>
                <a:ext cx="22" cy="3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7" name="Rectangle 71"/>
              <p:cNvSpPr>
                <a:spLocks noChangeArrowheads="1"/>
              </p:cNvSpPr>
              <p:nvPr/>
            </p:nvSpPr>
            <p:spPr bwMode="auto">
              <a:xfrm>
                <a:off x="3724" y="2849"/>
                <a:ext cx="22" cy="81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8" name="Rectangle 72"/>
              <p:cNvSpPr>
                <a:spLocks noChangeArrowheads="1"/>
              </p:cNvSpPr>
              <p:nvPr/>
            </p:nvSpPr>
            <p:spPr bwMode="auto">
              <a:xfrm>
                <a:off x="3772" y="3404"/>
                <a:ext cx="17" cy="26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69" name="Rectangle 73"/>
              <p:cNvSpPr>
                <a:spLocks noChangeArrowheads="1"/>
              </p:cNvSpPr>
              <p:nvPr/>
            </p:nvSpPr>
            <p:spPr bwMode="auto">
              <a:xfrm>
                <a:off x="3816" y="3235"/>
                <a:ext cx="21" cy="42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0" name="Rectangle 74"/>
              <p:cNvSpPr>
                <a:spLocks noChangeArrowheads="1"/>
              </p:cNvSpPr>
              <p:nvPr/>
            </p:nvSpPr>
            <p:spPr bwMode="auto">
              <a:xfrm>
                <a:off x="3864" y="3239"/>
                <a:ext cx="21" cy="42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1" name="Rectangle 75"/>
              <p:cNvSpPr>
                <a:spLocks noChangeArrowheads="1"/>
              </p:cNvSpPr>
              <p:nvPr/>
            </p:nvSpPr>
            <p:spPr bwMode="auto">
              <a:xfrm>
                <a:off x="3912" y="3314"/>
                <a:ext cx="21" cy="35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2" name="Rectangle 76"/>
              <p:cNvSpPr>
                <a:spLocks noChangeArrowheads="1"/>
              </p:cNvSpPr>
              <p:nvPr/>
            </p:nvSpPr>
            <p:spPr bwMode="auto">
              <a:xfrm>
                <a:off x="3960" y="3211"/>
                <a:ext cx="17" cy="45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3" name="Rectangle 77"/>
              <p:cNvSpPr>
                <a:spLocks noChangeArrowheads="1"/>
              </p:cNvSpPr>
              <p:nvPr/>
            </p:nvSpPr>
            <p:spPr bwMode="auto">
              <a:xfrm>
                <a:off x="4003" y="3597"/>
                <a:ext cx="22" cy="6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4" name="Rectangle 78"/>
              <p:cNvSpPr>
                <a:spLocks noChangeArrowheads="1"/>
              </p:cNvSpPr>
              <p:nvPr/>
            </p:nvSpPr>
            <p:spPr bwMode="auto">
              <a:xfrm>
                <a:off x="4051" y="3542"/>
                <a:ext cx="22" cy="12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5" name="Rectangle 79"/>
              <p:cNvSpPr>
                <a:spLocks noChangeArrowheads="1"/>
              </p:cNvSpPr>
              <p:nvPr/>
            </p:nvSpPr>
            <p:spPr bwMode="auto">
              <a:xfrm>
                <a:off x="4191" y="3396"/>
                <a:ext cx="22" cy="26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6" name="Rectangle 80"/>
              <p:cNvSpPr>
                <a:spLocks noChangeArrowheads="1"/>
              </p:cNvSpPr>
              <p:nvPr/>
            </p:nvSpPr>
            <p:spPr bwMode="auto">
              <a:xfrm>
                <a:off x="4239" y="3566"/>
                <a:ext cx="22" cy="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7" name="Rectangle 81"/>
              <p:cNvSpPr>
                <a:spLocks noChangeArrowheads="1"/>
              </p:cNvSpPr>
              <p:nvPr/>
            </p:nvSpPr>
            <p:spPr bwMode="auto">
              <a:xfrm>
                <a:off x="4287" y="3258"/>
                <a:ext cx="22" cy="40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8" name="Rectangle 82"/>
              <p:cNvSpPr>
                <a:spLocks noChangeArrowheads="1"/>
              </p:cNvSpPr>
              <p:nvPr/>
            </p:nvSpPr>
            <p:spPr bwMode="auto">
              <a:xfrm>
                <a:off x="4335" y="3290"/>
                <a:ext cx="22" cy="37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79" name="Rectangle 83"/>
              <p:cNvSpPr>
                <a:spLocks noChangeArrowheads="1"/>
              </p:cNvSpPr>
              <p:nvPr/>
            </p:nvSpPr>
            <p:spPr bwMode="auto">
              <a:xfrm>
                <a:off x="4383" y="3160"/>
                <a:ext cx="18" cy="50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0" name="Rectangle 84"/>
              <p:cNvSpPr>
                <a:spLocks noChangeArrowheads="1"/>
              </p:cNvSpPr>
              <p:nvPr/>
            </p:nvSpPr>
            <p:spPr bwMode="auto">
              <a:xfrm>
                <a:off x="4427" y="3294"/>
                <a:ext cx="22" cy="37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1" name="Rectangle 85"/>
              <p:cNvSpPr>
                <a:spLocks noChangeArrowheads="1"/>
              </p:cNvSpPr>
              <p:nvPr/>
            </p:nvSpPr>
            <p:spPr bwMode="auto">
              <a:xfrm>
                <a:off x="4475" y="3641"/>
                <a:ext cx="22" cy="2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2" name="Rectangle 86"/>
              <p:cNvSpPr>
                <a:spLocks noChangeArrowheads="1"/>
              </p:cNvSpPr>
              <p:nvPr/>
            </p:nvSpPr>
            <p:spPr bwMode="auto">
              <a:xfrm>
                <a:off x="4523" y="3499"/>
                <a:ext cx="22" cy="16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3" name="Rectangle 87"/>
              <p:cNvSpPr>
                <a:spLocks noChangeArrowheads="1"/>
              </p:cNvSpPr>
              <p:nvPr/>
            </p:nvSpPr>
            <p:spPr bwMode="auto">
              <a:xfrm>
                <a:off x="4571" y="3585"/>
                <a:ext cx="17" cy="79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4" name="Rectangle 88"/>
              <p:cNvSpPr>
                <a:spLocks noChangeArrowheads="1"/>
              </p:cNvSpPr>
              <p:nvPr/>
            </p:nvSpPr>
            <p:spPr bwMode="auto">
              <a:xfrm>
                <a:off x="4615" y="3538"/>
                <a:ext cx="22" cy="12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5" name="Rectangle 89"/>
              <p:cNvSpPr>
                <a:spLocks noChangeArrowheads="1"/>
              </p:cNvSpPr>
              <p:nvPr/>
            </p:nvSpPr>
            <p:spPr bwMode="auto">
              <a:xfrm>
                <a:off x="4802" y="3538"/>
                <a:ext cx="22" cy="126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6" name="Rectangle 90"/>
              <p:cNvSpPr>
                <a:spLocks noChangeArrowheads="1"/>
              </p:cNvSpPr>
              <p:nvPr/>
            </p:nvSpPr>
            <p:spPr bwMode="auto">
              <a:xfrm>
                <a:off x="4850" y="3491"/>
                <a:ext cx="22" cy="17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7" name="Rectangle 91"/>
              <p:cNvSpPr>
                <a:spLocks noChangeArrowheads="1"/>
              </p:cNvSpPr>
              <p:nvPr/>
            </p:nvSpPr>
            <p:spPr bwMode="auto">
              <a:xfrm>
                <a:off x="4947" y="3562"/>
                <a:ext cx="17" cy="10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8" name="Rectangle 92"/>
              <p:cNvSpPr>
                <a:spLocks noChangeArrowheads="1"/>
              </p:cNvSpPr>
              <p:nvPr/>
            </p:nvSpPr>
            <p:spPr bwMode="auto">
              <a:xfrm>
                <a:off x="4990" y="3589"/>
                <a:ext cx="22" cy="7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89" name="Rectangle 93"/>
              <p:cNvSpPr>
                <a:spLocks noChangeArrowheads="1"/>
              </p:cNvSpPr>
              <p:nvPr/>
            </p:nvSpPr>
            <p:spPr bwMode="auto">
              <a:xfrm>
                <a:off x="5038" y="3566"/>
                <a:ext cx="22" cy="98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0" name="Rectangle 94"/>
              <p:cNvSpPr>
                <a:spLocks noChangeArrowheads="1"/>
              </p:cNvSpPr>
              <p:nvPr/>
            </p:nvSpPr>
            <p:spPr bwMode="auto">
              <a:xfrm>
                <a:off x="5086" y="3420"/>
                <a:ext cx="22" cy="24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1" name="Rectangle 95"/>
              <p:cNvSpPr>
                <a:spLocks noChangeArrowheads="1"/>
              </p:cNvSpPr>
              <p:nvPr/>
            </p:nvSpPr>
            <p:spPr bwMode="auto">
              <a:xfrm>
                <a:off x="5134" y="3554"/>
                <a:ext cx="18" cy="110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2" name="Rectangle 96"/>
              <p:cNvSpPr>
                <a:spLocks noChangeArrowheads="1"/>
              </p:cNvSpPr>
              <p:nvPr/>
            </p:nvSpPr>
            <p:spPr bwMode="auto">
              <a:xfrm>
                <a:off x="5178" y="3440"/>
                <a:ext cx="22" cy="224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3" name="Rectangle 97"/>
              <p:cNvSpPr>
                <a:spLocks noChangeArrowheads="1"/>
              </p:cNvSpPr>
              <p:nvPr/>
            </p:nvSpPr>
            <p:spPr bwMode="auto">
              <a:xfrm>
                <a:off x="5226" y="3381"/>
                <a:ext cx="22" cy="283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4" name="Rectangle 98"/>
              <p:cNvSpPr>
                <a:spLocks noChangeArrowheads="1"/>
              </p:cNvSpPr>
              <p:nvPr/>
            </p:nvSpPr>
            <p:spPr bwMode="auto">
              <a:xfrm>
                <a:off x="5274" y="3617"/>
                <a:ext cx="22" cy="47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5" name="Rectangle 99"/>
              <p:cNvSpPr>
                <a:spLocks noChangeArrowheads="1"/>
              </p:cNvSpPr>
              <p:nvPr/>
            </p:nvSpPr>
            <p:spPr bwMode="auto">
              <a:xfrm>
                <a:off x="5322" y="3479"/>
                <a:ext cx="18" cy="185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6" name="Rectangle 100"/>
              <p:cNvSpPr>
                <a:spLocks noChangeArrowheads="1"/>
              </p:cNvSpPr>
              <p:nvPr/>
            </p:nvSpPr>
            <p:spPr bwMode="auto">
              <a:xfrm>
                <a:off x="5414" y="3562"/>
                <a:ext cx="22" cy="102"/>
              </a:xfrm>
              <a:prstGeom prst="rect">
                <a:avLst/>
              </a:prstGeom>
              <a:solidFill>
                <a:srgbClr val="9999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7" name="Line 101"/>
              <p:cNvSpPr>
                <a:spLocks noChangeShapeType="1"/>
              </p:cNvSpPr>
              <p:nvPr/>
            </p:nvSpPr>
            <p:spPr bwMode="auto">
              <a:xfrm>
                <a:off x="750" y="1131"/>
                <a:ext cx="1" cy="253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8" name="Line 102"/>
              <p:cNvSpPr>
                <a:spLocks noChangeShapeType="1"/>
              </p:cNvSpPr>
              <p:nvPr/>
            </p:nvSpPr>
            <p:spPr bwMode="auto">
              <a:xfrm>
                <a:off x="750" y="366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199" name="Line 103"/>
              <p:cNvSpPr>
                <a:spLocks noChangeShapeType="1"/>
              </p:cNvSpPr>
              <p:nvPr/>
            </p:nvSpPr>
            <p:spPr bwMode="auto">
              <a:xfrm>
                <a:off x="750" y="353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0" name="Line 104"/>
              <p:cNvSpPr>
                <a:spLocks noChangeShapeType="1"/>
              </p:cNvSpPr>
              <p:nvPr/>
            </p:nvSpPr>
            <p:spPr bwMode="auto">
              <a:xfrm>
                <a:off x="750" y="346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1" name="Line 105"/>
              <p:cNvSpPr>
                <a:spLocks noChangeShapeType="1"/>
              </p:cNvSpPr>
              <p:nvPr/>
            </p:nvSpPr>
            <p:spPr bwMode="auto">
              <a:xfrm>
                <a:off x="750" y="340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2" name="Line 106"/>
              <p:cNvSpPr>
                <a:spLocks noChangeShapeType="1"/>
              </p:cNvSpPr>
              <p:nvPr/>
            </p:nvSpPr>
            <p:spPr bwMode="auto">
              <a:xfrm>
                <a:off x="750" y="336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3" name="Line 107"/>
              <p:cNvSpPr>
                <a:spLocks noChangeShapeType="1"/>
              </p:cNvSpPr>
              <p:nvPr/>
            </p:nvSpPr>
            <p:spPr bwMode="auto">
              <a:xfrm>
                <a:off x="750" y="333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4" name="Line 108"/>
              <p:cNvSpPr>
                <a:spLocks noChangeShapeType="1"/>
              </p:cNvSpPr>
              <p:nvPr/>
            </p:nvSpPr>
            <p:spPr bwMode="auto">
              <a:xfrm>
                <a:off x="750" y="330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5" name="Line 109"/>
              <p:cNvSpPr>
                <a:spLocks noChangeShapeType="1"/>
              </p:cNvSpPr>
              <p:nvPr/>
            </p:nvSpPr>
            <p:spPr bwMode="auto">
              <a:xfrm>
                <a:off x="750" y="328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6" name="Line 110"/>
              <p:cNvSpPr>
                <a:spLocks noChangeShapeType="1"/>
              </p:cNvSpPr>
              <p:nvPr/>
            </p:nvSpPr>
            <p:spPr bwMode="auto">
              <a:xfrm>
                <a:off x="750" y="326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7" name="Line 111"/>
              <p:cNvSpPr>
                <a:spLocks noChangeShapeType="1"/>
              </p:cNvSpPr>
              <p:nvPr/>
            </p:nvSpPr>
            <p:spPr bwMode="auto">
              <a:xfrm>
                <a:off x="750" y="324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8" name="Line 112"/>
              <p:cNvSpPr>
                <a:spLocks noChangeShapeType="1"/>
              </p:cNvSpPr>
              <p:nvPr/>
            </p:nvSpPr>
            <p:spPr bwMode="auto">
              <a:xfrm>
                <a:off x="750" y="311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09" name="Line 113"/>
              <p:cNvSpPr>
                <a:spLocks noChangeShapeType="1"/>
              </p:cNvSpPr>
              <p:nvPr/>
            </p:nvSpPr>
            <p:spPr bwMode="auto">
              <a:xfrm>
                <a:off x="750" y="304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0" name="Line 114"/>
              <p:cNvSpPr>
                <a:spLocks noChangeShapeType="1"/>
              </p:cNvSpPr>
              <p:nvPr/>
            </p:nvSpPr>
            <p:spPr bwMode="auto">
              <a:xfrm>
                <a:off x="750" y="298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1" name="Line 115"/>
              <p:cNvSpPr>
                <a:spLocks noChangeShapeType="1"/>
              </p:cNvSpPr>
              <p:nvPr/>
            </p:nvSpPr>
            <p:spPr bwMode="auto">
              <a:xfrm>
                <a:off x="750" y="294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2" name="Line 116"/>
              <p:cNvSpPr>
                <a:spLocks noChangeShapeType="1"/>
              </p:cNvSpPr>
              <p:nvPr/>
            </p:nvSpPr>
            <p:spPr bwMode="auto">
              <a:xfrm>
                <a:off x="750" y="291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3" name="Line 117"/>
              <p:cNvSpPr>
                <a:spLocks noChangeShapeType="1"/>
              </p:cNvSpPr>
              <p:nvPr/>
            </p:nvSpPr>
            <p:spPr bwMode="auto">
              <a:xfrm>
                <a:off x="750" y="288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4" name="Line 118"/>
              <p:cNvSpPr>
                <a:spLocks noChangeShapeType="1"/>
              </p:cNvSpPr>
              <p:nvPr/>
            </p:nvSpPr>
            <p:spPr bwMode="auto">
              <a:xfrm>
                <a:off x="750" y="286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5" name="Line 119"/>
              <p:cNvSpPr>
                <a:spLocks noChangeShapeType="1"/>
              </p:cNvSpPr>
              <p:nvPr/>
            </p:nvSpPr>
            <p:spPr bwMode="auto">
              <a:xfrm>
                <a:off x="750" y="284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6" name="Line 120"/>
              <p:cNvSpPr>
                <a:spLocks noChangeShapeType="1"/>
              </p:cNvSpPr>
              <p:nvPr/>
            </p:nvSpPr>
            <p:spPr bwMode="auto">
              <a:xfrm>
                <a:off x="750" y="282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7" name="Line 121"/>
              <p:cNvSpPr>
                <a:spLocks noChangeShapeType="1"/>
              </p:cNvSpPr>
              <p:nvPr/>
            </p:nvSpPr>
            <p:spPr bwMode="auto">
              <a:xfrm>
                <a:off x="750" y="269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8" name="Line 122"/>
              <p:cNvSpPr>
                <a:spLocks noChangeShapeType="1"/>
              </p:cNvSpPr>
              <p:nvPr/>
            </p:nvSpPr>
            <p:spPr bwMode="auto">
              <a:xfrm>
                <a:off x="750" y="262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19" name="Line 123"/>
              <p:cNvSpPr>
                <a:spLocks noChangeShapeType="1"/>
              </p:cNvSpPr>
              <p:nvPr/>
            </p:nvSpPr>
            <p:spPr bwMode="auto">
              <a:xfrm>
                <a:off x="750" y="2565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0" name="Line 124"/>
              <p:cNvSpPr>
                <a:spLocks noChangeShapeType="1"/>
              </p:cNvSpPr>
              <p:nvPr/>
            </p:nvSpPr>
            <p:spPr bwMode="auto">
              <a:xfrm>
                <a:off x="750" y="252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1" name="Line 125"/>
              <p:cNvSpPr>
                <a:spLocks noChangeShapeType="1"/>
              </p:cNvSpPr>
              <p:nvPr/>
            </p:nvSpPr>
            <p:spPr bwMode="auto">
              <a:xfrm>
                <a:off x="750" y="249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2" name="Line 126"/>
              <p:cNvSpPr>
                <a:spLocks noChangeShapeType="1"/>
              </p:cNvSpPr>
              <p:nvPr/>
            </p:nvSpPr>
            <p:spPr bwMode="auto">
              <a:xfrm>
                <a:off x="750" y="246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3" name="Line 127"/>
              <p:cNvSpPr>
                <a:spLocks noChangeShapeType="1"/>
              </p:cNvSpPr>
              <p:nvPr/>
            </p:nvSpPr>
            <p:spPr bwMode="auto">
              <a:xfrm>
                <a:off x="750" y="243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4" name="Line 128"/>
              <p:cNvSpPr>
                <a:spLocks noChangeShapeType="1"/>
              </p:cNvSpPr>
              <p:nvPr/>
            </p:nvSpPr>
            <p:spPr bwMode="auto">
              <a:xfrm>
                <a:off x="750" y="2415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5" name="Line 129"/>
              <p:cNvSpPr>
                <a:spLocks noChangeShapeType="1"/>
              </p:cNvSpPr>
              <p:nvPr/>
            </p:nvSpPr>
            <p:spPr bwMode="auto">
              <a:xfrm>
                <a:off x="750" y="240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6" name="Line 130"/>
              <p:cNvSpPr>
                <a:spLocks noChangeShapeType="1"/>
              </p:cNvSpPr>
              <p:nvPr/>
            </p:nvSpPr>
            <p:spPr bwMode="auto">
              <a:xfrm>
                <a:off x="750" y="227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7" name="Line 131"/>
              <p:cNvSpPr>
                <a:spLocks noChangeShapeType="1"/>
              </p:cNvSpPr>
              <p:nvPr/>
            </p:nvSpPr>
            <p:spPr bwMode="auto">
              <a:xfrm>
                <a:off x="750" y="2195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8" name="Line 132"/>
              <p:cNvSpPr>
                <a:spLocks noChangeShapeType="1"/>
              </p:cNvSpPr>
              <p:nvPr/>
            </p:nvSpPr>
            <p:spPr bwMode="auto">
              <a:xfrm>
                <a:off x="750" y="214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29" name="Line 133"/>
              <p:cNvSpPr>
                <a:spLocks noChangeShapeType="1"/>
              </p:cNvSpPr>
              <p:nvPr/>
            </p:nvSpPr>
            <p:spPr bwMode="auto">
              <a:xfrm>
                <a:off x="750" y="210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0" name="Line 134"/>
              <p:cNvSpPr>
                <a:spLocks noChangeShapeType="1"/>
              </p:cNvSpPr>
              <p:nvPr/>
            </p:nvSpPr>
            <p:spPr bwMode="auto">
              <a:xfrm>
                <a:off x="750" y="206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1" name="Line 135"/>
              <p:cNvSpPr>
                <a:spLocks noChangeShapeType="1"/>
              </p:cNvSpPr>
              <p:nvPr/>
            </p:nvSpPr>
            <p:spPr bwMode="auto">
              <a:xfrm>
                <a:off x="750" y="204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2" name="Line 136"/>
              <p:cNvSpPr>
                <a:spLocks noChangeShapeType="1"/>
              </p:cNvSpPr>
              <p:nvPr/>
            </p:nvSpPr>
            <p:spPr bwMode="auto">
              <a:xfrm>
                <a:off x="750" y="201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3" name="Line 137"/>
              <p:cNvSpPr>
                <a:spLocks noChangeShapeType="1"/>
              </p:cNvSpPr>
              <p:nvPr/>
            </p:nvSpPr>
            <p:spPr bwMode="auto">
              <a:xfrm>
                <a:off x="750" y="199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4" name="Line 138"/>
              <p:cNvSpPr>
                <a:spLocks noChangeShapeType="1"/>
              </p:cNvSpPr>
              <p:nvPr/>
            </p:nvSpPr>
            <p:spPr bwMode="auto">
              <a:xfrm>
                <a:off x="750" y="197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5" name="Line 139"/>
              <p:cNvSpPr>
                <a:spLocks noChangeShapeType="1"/>
              </p:cNvSpPr>
              <p:nvPr/>
            </p:nvSpPr>
            <p:spPr bwMode="auto">
              <a:xfrm>
                <a:off x="750" y="184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6" name="Line 140"/>
              <p:cNvSpPr>
                <a:spLocks noChangeShapeType="1"/>
              </p:cNvSpPr>
              <p:nvPr/>
            </p:nvSpPr>
            <p:spPr bwMode="auto">
              <a:xfrm>
                <a:off x="750" y="177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7" name="Line 141"/>
              <p:cNvSpPr>
                <a:spLocks noChangeShapeType="1"/>
              </p:cNvSpPr>
              <p:nvPr/>
            </p:nvSpPr>
            <p:spPr bwMode="auto">
              <a:xfrm>
                <a:off x="750" y="172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8" name="Line 142"/>
              <p:cNvSpPr>
                <a:spLocks noChangeShapeType="1"/>
              </p:cNvSpPr>
              <p:nvPr/>
            </p:nvSpPr>
            <p:spPr bwMode="auto">
              <a:xfrm>
                <a:off x="750" y="167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39" name="Line 143"/>
              <p:cNvSpPr>
                <a:spLocks noChangeShapeType="1"/>
              </p:cNvSpPr>
              <p:nvPr/>
            </p:nvSpPr>
            <p:spPr bwMode="auto">
              <a:xfrm>
                <a:off x="750" y="164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0" name="Line 144"/>
              <p:cNvSpPr>
                <a:spLocks noChangeShapeType="1"/>
              </p:cNvSpPr>
              <p:nvPr/>
            </p:nvSpPr>
            <p:spPr bwMode="auto">
              <a:xfrm>
                <a:off x="750" y="162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1" name="Line 145"/>
              <p:cNvSpPr>
                <a:spLocks noChangeShapeType="1"/>
              </p:cNvSpPr>
              <p:nvPr/>
            </p:nvSpPr>
            <p:spPr bwMode="auto">
              <a:xfrm>
                <a:off x="750" y="159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2" name="Line 146"/>
              <p:cNvSpPr>
                <a:spLocks noChangeShapeType="1"/>
              </p:cNvSpPr>
              <p:nvPr/>
            </p:nvSpPr>
            <p:spPr bwMode="auto">
              <a:xfrm>
                <a:off x="750" y="157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3" name="Line 147"/>
              <p:cNvSpPr>
                <a:spLocks noChangeShapeType="1"/>
              </p:cNvSpPr>
              <p:nvPr/>
            </p:nvSpPr>
            <p:spPr bwMode="auto">
              <a:xfrm>
                <a:off x="750" y="1553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4" name="Line 148"/>
              <p:cNvSpPr>
                <a:spLocks noChangeShapeType="1"/>
              </p:cNvSpPr>
              <p:nvPr/>
            </p:nvSpPr>
            <p:spPr bwMode="auto">
              <a:xfrm>
                <a:off x="750" y="142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5" name="Line 149"/>
              <p:cNvSpPr>
                <a:spLocks noChangeShapeType="1"/>
              </p:cNvSpPr>
              <p:nvPr/>
            </p:nvSpPr>
            <p:spPr bwMode="auto">
              <a:xfrm>
                <a:off x="750" y="135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6" name="Line 150"/>
              <p:cNvSpPr>
                <a:spLocks noChangeShapeType="1"/>
              </p:cNvSpPr>
              <p:nvPr/>
            </p:nvSpPr>
            <p:spPr bwMode="auto">
              <a:xfrm>
                <a:off x="750" y="130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7" name="Line 151"/>
              <p:cNvSpPr>
                <a:spLocks noChangeShapeType="1"/>
              </p:cNvSpPr>
              <p:nvPr/>
            </p:nvSpPr>
            <p:spPr bwMode="auto">
              <a:xfrm>
                <a:off x="750" y="125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8" name="Line 152"/>
              <p:cNvSpPr>
                <a:spLocks noChangeShapeType="1"/>
              </p:cNvSpPr>
              <p:nvPr/>
            </p:nvSpPr>
            <p:spPr bwMode="auto">
              <a:xfrm>
                <a:off x="750" y="122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49" name="Line 153"/>
              <p:cNvSpPr>
                <a:spLocks noChangeShapeType="1"/>
              </p:cNvSpPr>
              <p:nvPr/>
            </p:nvSpPr>
            <p:spPr bwMode="auto">
              <a:xfrm>
                <a:off x="750" y="1198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0" name="Line 154"/>
              <p:cNvSpPr>
                <a:spLocks noChangeShapeType="1"/>
              </p:cNvSpPr>
              <p:nvPr/>
            </p:nvSpPr>
            <p:spPr bwMode="auto">
              <a:xfrm>
                <a:off x="750" y="117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1" name="Line 155"/>
              <p:cNvSpPr>
                <a:spLocks noChangeShapeType="1"/>
              </p:cNvSpPr>
              <p:nvPr/>
            </p:nvSpPr>
            <p:spPr bwMode="auto">
              <a:xfrm>
                <a:off x="750" y="115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2" name="Line 156"/>
              <p:cNvSpPr>
                <a:spLocks noChangeShapeType="1"/>
              </p:cNvSpPr>
              <p:nvPr/>
            </p:nvSpPr>
            <p:spPr bwMode="auto">
              <a:xfrm>
                <a:off x="750" y="113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3" name="Line 157"/>
              <p:cNvSpPr>
                <a:spLocks noChangeShapeType="1"/>
              </p:cNvSpPr>
              <p:nvPr/>
            </p:nvSpPr>
            <p:spPr bwMode="auto">
              <a:xfrm>
                <a:off x="720" y="3664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4" name="Line 158"/>
              <p:cNvSpPr>
                <a:spLocks noChangeShapeType="1"/>
              </p:cNvSpPr>
              <p:nvPr/>
            </p:nvSpPr>
            <p:spPr bwMode="auto">
              <a:xfrm>
                <a:off x="720" y="3243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5" name="Line 159"/>
              <p:cNvSpPr>
                <a:spLocks noChangeShapeType="1"/>
              </p:cNvSpPr>
              <p:nvPr/>
            </p:nvSpPr>
            <p:spPr bwMode="auto">
              <a:xfrm>
                <a:off x="720" y="2821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6" name="Line 160"/>
              <p:cNvSpPr>
                <a:spLocks noChangeShapeType="1"/>
              </p:cNvSpPr>
              <p:nvPr/>
            </p:nvSpPr>
            <p:spPr bwMode="auto">
              <a:xfrm>
                <a:off x="720" y="2400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7" name="Line 161"/>
              <p:cNvSpPr>
                <a:spLocks noChangeShapeType="1"/>
              </p:cNvSpPr>
              <p:nvPr/>
            </p:nvSpPr>
            <p:spPr bwMode="auto">
              <a:xfrm>
                <a:off x="720" y="1974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8" name="Line 162"/>
              <p:cNvSpPr>
                <a:spLocks noChangeShapeType="1"/>
              </p:cNvSpPr>
              <p:nvPr/>
            </p:nvSpPr>
            <p:spPr bwMode="auto">
              <a:xfrm>
                <a:off x="720" y="1553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59" name="Line 163"/>
              <p:cNvSpPr>
                <a:spLocks noChangeShapeType="1"/>
              </p:cNvSpPr>
              <p:nvPr/>
            </p:nvSpPr>
            <p:spPr bwMode="auto">
              <a:xfrm>
                <a:off x="720" y="1131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0" name="Line 164"/>
              <p:cNvSpPr>
                <a:spLocks noChangeShapeType="1"/>
              </p:cNvSpPr>
              <p:nvPr/>
            </p:nvSpPr>
            <p:spPr bwMode="auto">
              <a:xfrm>
                <a:off x="750" y="3664"/>
                <a:ext cx="469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1" name="Line 165"/>
              <p:cNvSpPr>
                <a:spLocks noChangeShapeType="1"/>
              </p:cNvSpPr>
              <p:nvPr/>
            </p:nvSpPr>
            <p:spPr bwMode="auto">
              <a:xfrm flipV="1">
                <a:off x="75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2" name="Line 166"/>
              <p:cNvSpPr>
                <a:spLocks noChangeShapeType="1"/>
              </p:cNvSpPr>
              <p:nvPr/>
            </p:nvSpPr>
            <p:spPr bwMode="auto">
              <a:xfrm flipV="1">
                <a:off x="79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3" name="Line 167"/>
              <p:cNvSpPr>
                <a:spLocks noChangeShapeType="1"/>
              </p:cNvSpPr>
              <p:nvPr/>
            </p:nvSpPr>
            <p:spPr bwMode="auto">
              <a:xfrm flipV="1">
                <a:off x="84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4" name="Line 168"/>
              <p:cNvSpPr>
                <a:spLocks noChangeShapeType="1"/>
              </p:cNvSpPr>
              <p:nvPr/>
            </p:nvSpPr>
            <p:spPr bwMode="auto">
              <a:xfrm flipV="1">
                <a:off x="89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5" name="Line 169"/>
              <p:cNvSpPr>
                <a:spLocks noChangeShapeType="1"/>
              </p:cNvSpPr>
              <p:nvPr/>
            </p:nvSpPr>
            <p:spPr bwMode="auto">
              <a:xfrm flipV="1">
                <a:off x="93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6" name="Line 170"/>
              <p:cNvSpPr>
                <a:spLocks noChangeShapeType="1"/>
              </p:cNvSpPr>
              <p:nvPr/>
            </p:nvSpPr>
            <p:spPr bwMode="auto">
              <a:xfrm flipV="1">
                <a:off x="98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7" name="Line 171"/>
              <p:cNvSpPr>
                <a:spLocks noChangeShapeType="1"/>
              </p:cNvSpPr>
              <p:nvPr/>
            </p:nvSpPr>
            <p:spPr bwMode="auto">
              <a:xfrm flipV="1">
                <a:off x="1034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8" name="Line 172"/>
              <p:cNvSpPr>
                <a:spLocks noChangeShapeType="1"/>
              </p:cNvSpPr>
              <p:nvPr/>
            </p:nvSpPr>
            <p:spPr bwMode="auto">
              <a:xfrm flipV="1">
                <a:off x="107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69" name="Line 173"/>
              <p:cNvSpPr>
                <a:spLocks noChangeShapeType="1"/>
              </p:cNvSpPr>
              <p:nvPr/>
            </p:nvSpPr>
            <p:spPr bwMode="auto">
              <a:xfrm flipV="1">
                <a:off x="112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0" name="Line 174"/>
              <p:cNvSpPr>
                <a:spLocks noChangeShapeType="1"/>
              </p:cNvSpPr>
              <p:nvPr/>
            </p:nvSpPr>
            <p:spPr bwMode="auto">
              <a:xfrm flipV="1">
                <a:off x="1174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1" name="Line 175"/>
              <p:cNvSpPr>
                <a:spLocks noChangeShapeType="1"/>
              </p:cNvSpPr>
              <p:nvPr/>
            </p:nvSpPr>
            <p:spPr bwMode="auto">
              <a:xfrm flipV="1">
                <a:off x="1222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2" name="Line 176"/>
              <p:cNvSpPr>
                <a:spLocks noChangeShapeType="1"/>
              </p:cNvSpPr>
              <p:nvPr/>
            </p:nvSpPr>
            <p:spPr bwMode="auto">
              <a:xfrm flipV="1">
                <a:off x="126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3" name="Line 177"/>
              <p:cNvSpPr>
                <a:spLocks noChangeShapeType="1"/>
              </p:cNvSpPr>
              <p:nvPr/>
            </p:nvSpPr>
            <p:spPr bwMode="auto">
              <a:xfrm flipV="1">
                <a:off x="131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4" name="Line 178"/>
              <p:cNvSpPr>
                <a:spLocks noChangeShapeType="1"/>
              </p:cNvSpPr>
              <p:nvPr/>
            </p:nvSpPr>
            <p:spPr bwMode="auto">
              <a:xfrm flipV="1">
                <a:off x="136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5" name="Line 179"/>
              <p:cNvSpPr>
                <a:spLocks noChangeShapeType="1"/>
              </p:cNvSpPr>
              <p:nvPr/>
            </p:nvSpPr>
            <p:spPr bwMode="auto">
              <a:xfrm flipV="1">
                <a:off x="141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6" name="Line 180"/>
              <p:cNvSpPr>
                <a:spLocks noChangeShapeType="1"/>
              </p:cNvSpPr>
              <p:nvPr/>
            </p:nvSpPr>
            <p:spPr bwMode="auto">
              <a:xfrm flipV="1">
                <a:off x="145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7" name="Line 181"/>
              <p:cNvSpPr>
                <a:spLocks noChangeShapeType="1"/>
              </p:cNvSpPr>
              <p:nvPr/>
            </p:nvSpPr>
            <p:spPr bwMode="auto">
              <a:xfrm flipV="1">
                <a:off x="150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8" name="Line 182"/>
              <p:cNvSpPr>
                <a:spLocks noChangeShapeType="1"/>
              </p:cNvSpPr>
              <p:nvPr/>
            </p:nvSpPr>
            <p:spPr bwMode="auto">
              <a:xfrm flipV="1">
                <a:off x="154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79" name="Line 183"/>
              <p:cNvSpPr>
                <a:spLocks noChangeShapeType="1"/>
              </p:cNvSpPr>
              <p:nvPr/>
            </p:nvSpPr>
            <p:spPr bwMode="auto">
              <a:xfrm flipV="1">
                <a:off x="1597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0" name="Line 184"/>
              <p:cNvSpPr>
                <a:spLocks noChangeShapeType="1"/>
              </p:cNvSpPr>
              <p:nvPr/>
            </p:nvSpPr>
            <p:spPr bwMode="auto">
              <a:xfrm flipV="1">
                <a:off x="164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1" name="Line 185"/>
              <p:cNvSpPr>
                <a:spLocks noChangeShapeType="1"/>
              </p:cNvSpPr>
              <p:nvPr/>
            </p:nvSpPr>
            <p:spPr bwMode="auto">
              <a:xfrm flipV="1">
                <a:off x="168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2" name="Line 186"/>
              <p:cNvSpPr>
                <a:spLocks noChangeShapeType="1"/>
              </p:cNvSpPr>
              <p:nvPr/>
            </p:nvSpPr>
            <p:spPr bwMode="auto">
              <a:xfrm flipV="1">
                <a:off x="1737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3" name="Line 187"/>
              <p:cNvSpPr>
                <a:spLocks noChangeShapeType="1"/>
              </p:cNvSpPr>
              <p:nvPr/>
            </p:nvSpPr>
            <p:spPr bwMode="auto">
              <a:xfrm flipV="1">
                <a:off x="178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4" name="Line 188"/>
              <p:cNvSpPr>
                <a:spLocks noChangeShapeType="1"/>
              </p:cNvSpPr>
              <p:nvPr/>
            </p:nvSpPr>
            <p:spPr bwMode="auto">
              <a:xfrm flipV="1">
                <a:off x="182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5" name="Line 189"/>
              <p:cNvSpPr>
                <a:spLocks noChangeShapeType="1"/>
              </p:cNvSpPr>
              <p:nvPr/>
            </p:nvSpPr>
            <p:spPr bwMode="auto">
              <a:xfrm flipV="1">
                <a:off x="1877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6" name="Line 190"/>
              <p:cNvSpPr>
                <a:spLocks noChangeShapeType="1"/>
              </p:cNvSpPr>
              <p:nvPr/>
            </p:nvSpPr>
            <p:spPr bwMode="auto">
              <a:xfrm flipV="1">
                <a:off x="192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7" name="Line 191"/>
              <p:cNvSpPr>
                <a:spLocks noChangeShapeType="1"/>
              </p:cNvSpPr>
              <p:nvPr/>
            </p:nvSpPr>
            <p:spPr bwMode="auto">
              <a:xfrm flipV="1">
                <a:off x="197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8" name="Line 192"/>
              <p:cNvSpPr>
                <a:spLocks noChangeShapeType="1"/>
              </p:cNvSpPr>
              <p:nvPr/>
            </p:nvSpPr>
            <p:spPr bwMode="auto">
              <a:xfrm flipV="1">
                <a:off x="202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89" name="Line 193"/>
              <p:cNvSpPr>
                <a:spLocks noChangeShapeType="1"/>
              </p:cNvSpPr>
              <p:nvPr/>
            </p:nvSpPr>
            <p:spPr bwMode="auto">
              <a:xfrm flipV="1">
                <a:off x="2065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0" name="Line 194"/>
              <p:cNvSpPr>
                <a:spLocks noChangeShapeType="1"/>
              </p:cNvSpPr>
              <p:nvPr/>
            </p:nvSpPr>
            <p:spPr bwMode="auto">
              <a:xfrm flipV="1">
                <a:off x="2113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1" name="Line 195"/>
              <p:cNvSpPr>
                <a:spLocks noChangeShapeType="1"/>
              </p:cNvSpPr>
              <p:nvPr/>
            </p:nvSpPr>
            <p:spPr bwMode="auto">
              <a:xfrm flipV="1">
                <a:off x="2161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2" name="Line 196"/>
              <p:cNvSpPr>
                <a:spLocks noChangeShapeType="1"/>
              </p:cNvSpPr>
              <p:nvPr/>
            </p:nvSpPr>
            <p:spPr bwMode="auto">
              <a:xfrm flipV="1">
                <a:off x="2209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3" name="Line 197"/>
              <p:cNvSpPr>
                <a:spLocks noChangeShapeType="1"/>
              </p:cNvSpPr>
              <p:nvPr/>
            </p:nvSpPr>
            <p:spPr bwMode="auto">
              <a:xfrm flipV="1">
                <a:off x="2252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4" name="Line 198"/>
              <p:cNvSpPr>
                <a:spLocks noChangeShapeType="1"/>
              </p:cNvSpPr>
              <p:nvPr/>
            </p:nvSpPr>
            <p:spPr bwMode="auto">
              <a:xfrm flipV="1">
                <a:off x="230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5" name="Line 199"/>
              <p:cNvSpPr>
                <a:spLocks noChangeShapeType="1"/>
              </p:cNvSpPr>
              <p:nvPr/>
            </p:nvSpPr>
            <p:spPr bwMode="auto">
              <a:xfrm flipV="1">
                <a:off x="234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6" name="Line 200"/>
              <p:cNvSpPr>
                <a:spLocks noChangeShapeType="1"/>
              </p:cNvSpPr>
              <p:nvPr/>
            </p:nvSpPr>
            <p:spPr bwMode="auto">
              <a:xfrm flipV="1">
                <a:off x="2396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7" name="Line 201"/>
              <p:cNvSpPr>
                <a:spLocks noChangeShapeType="1"/>
              </p:cNvSpPr>
              <p:nvPr/>
            </p:nvSpPr>
            <p:spPr bwMode="auto">
              <a:xfrm flipV="1">
                <a:off x="2440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298" name="Line 202"/>
              <p:cNvSpPr>
                <a:spLocks noChangeShapeType="1"/>
              </p:cNvSpPr>
              <p:nvPr/>
            </p:nvSpPr>
            <p:spPr bwMode="auto">
              <a:xfrm flipV="1">
                <a:off x="2488" y="3664"/>
                <a:ext cx="1" cy="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829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7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2299" name="Line 203"/>
            <p:cNvSpPr>
              <a:spLocks noChangeShapeType="1"/>
            </p:cNvSpPr>
            <p:nvPr/>
          </p:nvSpPr>
          <p:spPr bwMode="auto">
            <a:xfrm flipV="1">
              <a:off x="253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0" name="Line 204"/>
            <p:cNvSpPr>
              <a:spLocks noChangeShapeType="1"/>
            </p:cNvSpPr>
            <p:nvPr/>
          </p:nvSpPr>
          <p:spPr bwMode="auto">
            <a:xfrm flipV="1">
              <a:off x="258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1" name="Line 205"/>
            <p:cNvSpPr>
              <a:spLocks noChangeShapeType="1"/>
            </p:cNvSpPr>
            <p:nvPr/>
          </p:nvSpPr>
          <p:spPr bwMode="auto">
            <a:xfrm flipV="1">
              <a:off x="262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2" name="Line 206"/>
            <p:cNvSpPr>
              <a:spLocks noChangeShapeType="1"/>
            </p:cNvSpPr>
            <p:nvPr/>
          </p:nvSpPr>
          <p:spPr bwMode="auto">
            <a:xfrm flipV="1">
              <a:off x="267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3" name="Line 207"/>
            <p:cNvSpPr>
              <a:spLocks noChangeShapeType="1"/>
            </p:cNvSpPr>
            <p:nvPr/>
          </p:nvSpPr>
          <p:spPr bwMode="auto">
            <a:xfrm flipV="1">
              <a:off x="272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4" name="Line 208"/>
            <p:cNvSpPr>
              <a:spLocks noChangeShapeType="1"/>
            </p:cNvSpPr>
            <p:nvPr/>
          </p:nvSpPr>
          <p:spPr bwMode="auto">
            <a:xfrm flipV="1">
              <a:off x="277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5" name="Line 209"/>
            <p:cNvSpPr>
              <a:spLocks noChangeShapeType="1"/>
            </p:cNvSpPr>
            <p:nvPr/>
          </p:nvSpPr>
          <p:spPr bwMode="auto">
            <a:xfrm flipV="1">
              <a:off x="281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6" name="Line 210"/>
            <p:cNvSpPr>
              <a:spLocks noChangeShapeType="1"/>
            </p:cNvSpPr>
            <p:nvPr/>
          </p:nvSpPr>
          <p:spPr bwMode="auto">
            <a:xfrm flipV="1">
              <a:off x="286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7" name="Line 211"/>
            <p:cNvSpPr>
              <a:spLocks noChangeShapeType="1"/>
            </p:cNvSpPr>
            <p:nvPr/>
          </p:nvSpPr>
          <p:spPr bwMode="auto">
            <a:xfrm flipV="1">
              <a:off x="291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8" name="Line 212"/>
            <p:cNvSpPr>
              <a:spLocks noChangeShapeType="1"/>
            </p:cNvSpPr>
            <p:nvPr/>
          </p:nvSpPr>
          <p:spPr bwMode="auto">
            <a:xfrm flipV="1">
              <a:off x="296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09" name="Line 213"/>
            <p:cNvSpPr>
              <a:spLocks noChangeShapeType="1"/>
            </p:cNvSpPr>
            <p:nvPr/>
          </p:nvSpPr>
          <p:spPr bwMode="auto">
            <a:xfrm flipV="1">
              <a:off x="300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0" name="Line 214"/>
            <p:cNvSpPr>
              <a:spLocks noChangeShapeType="1"/>
            </p:cNvSpPr>
            <p:nvPr/>
          </p:nvSpPr>
          <p:spPr bwMode="auto">
            <a:xfrm flipV="1">
              <a:off x="305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1" name="Line 215"/>
            <p:cNvSpPr>
              <a:spLocks noChangeShapeType="1"/>
            </p:cNvSpPr>
            <p:nvPr/>
          </p:nvSpPr>
          <p:spPr bwMode="auto">
            <a:xfrm flipV="1">
              <a:off x="309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2" name="Line 216"/>
            <p:cNvSpPr>
              <a:spLocks noChangeShapeType="1"/>
            </p:cNvSpPr>
            <p:nvPr/>
          </p:nvSpPr>
          <p:spPr bwMode="auto">
            <a:xfrm flipV="1">
              <a:off x="314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3" name="Line 217"/>
            <p:cNvSpPr>
              <a:spLocks noChangeShapeType="1"/>
            </p:cNvSpPr>
            <p:nvPr/>
          </p:nvSpPr>
          <p:spPr bwMode="auto">
            <a:xfrm flipV="1">
              <a:off x="319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4" name="Line 218"/>
            <p:cNvSpPr>
              <a:spLocks noChangeShapeType="1"/>
            </p:cNvSpPr>
            <p:nvPr/>
          </p:nvSpPr>
          <p:spPr bwMode="auto">
            <a:xfrm flipV="1">
              <a:off x="323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5" name="Line 219"/>
            <p:cNvSpPr>
              <a:spLocks noChangeShapeType="1"/>
            </p:cNvSpPr>
            <p:nvPr/>
          </p:nvSpPr>
          <p:spPr bwMode="auto">
            <a:xfrm flipV="1">
              <a:off x="328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6" name="Line 220"/>
            <p:cNvSpPr>
              <a:spLocks noChangeShapeType="1"/>
            </p:cNvSpPr>
            <p:nvPr/>
          </p:nvSpPr>
          <p:spPr bwMode="auto">
            <a:xfrm flipV="1">
              <a:off x="333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7" name="Line 221"/>
            <p:cNvSpPr>
              <a:spLocks noChangeShapeType="1"/>
            </p:cNvSpPr>
            <p:nvPr/>
          </p:nvSpPr>
          <p:spPr bwMode="auto">
            <a:xfrm flipV="1">
              <a:off x="338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8" name="Line 222"/>
            <p:cNvSpPr>
              <a:spLocks noChangeShapeType="1"/>
            </p:cNvSpPr>
            <p:nvPr/>
          </p:nvSpPr>
          <p:spPr bwMode="auto">
            <a:xfrm flipV="1">
              <a:off x="342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19" name="Line 223"/>
            <p:cNvSpPr>
              <a:spLocks noChangeShapeType="1"/>
            </p:cNvSpPr>
            <p:nvPr/>
          </p:nvSpPr>
          <p:spPr bwMode="auto">
            <a:xfrm flipV="1">
              <a:off x="347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0" name="Line 224"/>
            <p:cNvSpPr>
              <a:spLocks noChangeShapeType="1"/>
            </p:cNvSpPr>
            <p:nvPr/>
          </p:nvSpPr>
          <p:spPr bwMode="auto">
            <a:xfrm flipV="1">
              <a:off x="352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1" name="Line 225"/>
            <p:cNvSpPr>
              <a:spLocks noChangeShapeType="1"/>
            </p:cNvSpPr>
            <p:nvPr/>
          </p:nvSpPr>
          <p:spPr bwMode="auto">
            <a:xfrm flipV="1">
              <a:off x="357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2" name="Line 226"/>
            <p:cNvSpPr>
              <a:spLocks noChangeShapeType="1"/>
            </p:cNvSpPr>
            <p:nvPr/>
          </p:nvSpPr>
          <p:spPr bwMode="auto">
            <a:xfrm flipV="1">
              <a:off x="361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3" name="Line 227"/>
            <p:cNvSpPr>
              <a:spLocks noChangeShapeType="1"/>
            </p:cNvSpPr>
            <p:nvPr/>
          </p:nvSpPr>
          <p:spPr bwMode="auto">
            <a:xfrm flipV="1">
              <a:off x="366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4" name="Line 228"/>
            <p:cNvSpPr>
              <a:spLocks noChangeShapeType="1"/>
            </p:cNvSpPr>
            <p:nvPr/>
          </p:nvSpPr>
          <p:spPr bwMode="auto">
            <a:xfrm flipV="1">
              <a:off x="371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5" name="Line 229"/>
            <p:cNvSpPr>
              <a:spLocks noChangeShapeType="1"/>
            </p:cNvSpPr>
            <p:nvPr/>
          </p:nvSpPr>
          <p:spPr bwMode="auto">
            <a:xfrm flipV="1">
              <a:off x="375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6" name="Line 230"/>
            <p:cNvSpPr>
              <a:spLocks noChangeShapeType="1"/>
            </p:cNvSpPr>
            <p:nvPr/>
          </p:nvSpPr>
          <p:spPr bwMode="auto">
            <a:xfrm flipV="1">
              <a:off x="380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7" name="Line 231"/>
            <p:cNvSpPr>
              <a:spLocks noChangeShapeType="1"/>
            </p:cNvSpPr>
            <p:nvPr/>
          </p:nvSpPr>
          <p:spPr bwMode="auto">
            <a:xfrm flipV="1">
              <a:off x="385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8" name="Line 232"/>
            <p:cNvSpPr>
              <a:spLocks noChangeShapeType="1"/>
            </p:cNvSpPr>
            <p:nvPr/>
          </p:nvSpPr>
          <p:spPr bwMode="auto">
            <a:xfrm flipV="1">
              <a:off x="389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29" name="Line 233"/>
            <p:cNvSpPr>
              <a:spLocks noChangeShapeType="1"/>
            </p:cNvSpPr>
            <p:nvPr/>
          </p:nvSpPr>
          <p:spPr bwMode="auto">
            <a:xfrm flipV="1">
              <a:off x="394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0" name="Line 234"/>
            <p:cNvSpPr>
              <a:spLocks noChangeShapeType="1"/>
            </p:cNvSpPr>
            <p:nvPr/>
          </p:nvSpPr>
          <p:spPr bwMode="auto">
            <a:xfrm flipV="1">
              <a:off x="399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1" name="Line 235"/>
            <p:cNvSpPr>
              <a:spLocks noChangeShapeType="1"/>
            </p:cNvSpPr>
            <p:nvPr/>
          </p:nvSpPr>
          <p:spPr bwMode="auto">
            <a:xfrm flipV="1">
              <a:off x="403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2" name="Line 236"/>
            <p:cNvSpPr>
              <a:spLocks noChangeShapeType="1"/>
            </p:cNvSpPr>
            <p:nvPr/>
          </p:nvSpPr>
          <p:spPr bwMode="auto">
            <a:xfrm flipV="1">
              <a:off x="408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3" name="Line 237"/>
            <p:cNvSpPr>
              <a:spLocks noChangeShapeType="1"/>
            </p:cNvSpPr>
            <p:nvPr/>
          </p:nvSpPr>
          <p:spPr bwMode="auto">
            <a:xfrm flipV="1">
              <a:off x="413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4" name="Line 238"/>
            <p:cNvSpPr>
              <a:spLocks noChangeShapeType="1"/>
            </p:cNvSpPr>
            <p:nvPr/>
          </p:nvSpPr>
          <p:spPr bwMode="auto">
            <a:xfrm flipV="1">
              <a:off x="417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5" name="Line 239"/>
            <p:cNvSpPr>
              <a:spLocks noChangeShapeType="1"/>
            </p:cNvSpPr>
            <p:nvPr/>
          </p:nvSpPr>
          <p:spPr bwMode="auto">
            <a:xfrm flipV="1">
              <a:off x="422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6" name="Line 240"/>
            <p:cNvSpPr>
              <a:spLocks noChangeShapeType="1"/>
            </p:cNvSpPr>
            <p:nvPr/>
          </p:nvSpPr>
          <p:spPr bwMode="auto">
            <a:xfrm flipV="1">
              <a:off x="427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7" name="Line 241"/>
            <p:cNvSpPr>
              <a:spLocks noChangeShapeType="1"/>
            </p:cNvSpPr>
            <p:nvPr/>
          </p:nvSpPr>
          <p:spPr bwMode="auto">
            <a:xfrm flipV="1">
              <a:off x="432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8" name="Line 242"/>
            <p:cNvSpPr>
              <a:spLocks noChangeShapeType="1"/>
            </p:cNvSpPr>
            <p:nvPr/>
          </p:nvSpPr>
          <p:spPr bwMode="auto">
            <a:xfrm flipV="1">
              <a:off x="437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39" name="Line 243"/>
            <p:cNvSpPr>
              <a:spLocks noChangeShapeType="1"/>
            </p:cNvSpPr>
            <p:nvPr/>
          </p:nvSpPr>
          <p:spPr bwMode="auto">
            <a:xfrm flipV="1">
              <a:off x="4414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0" name="Line 244"/>
            <p:cNvSpPr>
              <a:spLocks noChangeShapeType="1"/>
            </p:cNvSpPr>
            <p:nvPr/>
          </p:nvSpPr>
          <p:spPr bwMode="auto">
            <a:xfrm flipV="1">
              <a:off x="446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1" name="Line 245"/>
            <p:cNvSpPr>
              <a:spLocks noChangeShapeType="1"/>
            </p:cNvSpPr>
            <p:nvPr/>
          </p:nvSpPr>
          <p:spPr bwMode="auto">
            <a:xfrm flipV="1">
              <a:off x="451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2" name="Line 246"/>
            <p:cNvSpPr>
              <a:spLocks noChangeShapeType="1"/>
            </p:cNvSpPr>
            <p:nvPr/>
          </p:nvSpPr>
          <p:spPr bwMode="auto">
            <a:xfrm flipV="1">
              <a:off x="455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3" name="Line 247"/>
            <p:cNvSpPr>
              <a:spLocks noChangeShapeType="1"/>
            </p:cNvSpPr>
            <p:nvPr/>
          </p:nvSpPr>
          <p:spPr bwMode="auto">
            <a:xfrm flipV="1">
              <a:off x="4602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4" name="Line 248"/>
            <p:cNvSpPr>
              <a:spLocks noChangeShapeType="1"/>
            </p:cNvSpPr>
            <p:nvPr/>
          </p:nvSpPr>
          <p:spPr bwMode="auto">
            <a:xfrm flipV="1">
              <a:off x="4650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5" name="Line 249"/>
            <p:cNvSpPr>
              <a:spLocks noChangeShapeType="1"/>
            </p:cNvSpPr>
            <p:nvPr/>
          </p:nvSpPr>
          <p:spPr bwMode="auto">
            <a:xfrm flipV="1">
              <a:off x="4698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6" name="Line 250"/>
            <p:cNvSpPr>
              <a:spLocks noChangeShapeType="1"/>
            </p:cNvSpPr>
            <p:nvPr/>
          </p:nvSpPr>
          <p:spPr bwMode="auto">
            <a:xfrm flipV="1">
              <a:off x="4746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7" name="Line 251"/>
            <p:cNvSpPr>
              <a:spLocks noChangeShapeType="1"/>
            </p:cNvSpPr>
            <p:nvPr/>
          </p:nvSpPr>
          <p:spPr bwMode="auto">
            <a:xfrm flipV="1">
              <a:off x="478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8" name="Line 252"/>
            <p:cNvSpPr>
              <a:spLocks noChangeShapeType="1"/>
            </p:cNvSpPr>
            <p:nvPr/>
          </p:nvSpPr>
          <p:spPr bwMode="auto">
            <a:xfrm flipV="1">
              <a:off x="483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49" name="Line 253"/>
            <p:cNvSpPr>
              <a:spLocks noChangeShapeType="1"/>
            </p:cNvSpPr>
            <p:nvPr/>
          </p:nvSpPr>
          <p:spPr bwMode="auto">
            <a:xfrm flipV="1">
              <a:off x="488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0" name="Line 254"/>
            <p:cNvSpPr>
              <a:spLocks noChangeShapeType="1"/>
            </p:cNvSpPr>
            <p:nvPr/>
          </p:nvSpPr>
          <p:spPr bwMode="auto">
            <a:xfrm flipV="1">
              <a:off x="493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1" name="Line 255"/>
            <p:cNvSpPr>
              <a:spLocks noChangeShapeType="1"/>
            </p:cNvSpPr>
            <p:nvPr/>
          </p:nvSpPr>
          <p:spPr bwMode="auto">
            <a:xfrm flipV="1">
              <a:off x="4977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2" name="Line 256"/>
            <p:cNvSpPr>
              <a:spLocks noChangeShapeType="1"/>
            </p:cNvSpPr>
            <p:nvPr/>
          </p:nvSpPr>
          <p:spPr bwMode="auto">
            <a:xfrm flipV="1">
              <a:off x="502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3" name="Line 257"/>
            <p:cNvSpPr>
              <a:spLocks noChangeShapeType="1"/>
            </p:cNvSpPr>
            <p:nvPr/>
          </p:nvSpPr>
          <p:spPr bwMode="auto">
            <a:xfrm flipV="1">
              <a:off x="507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4" name="Line 258"/>
            <p:cNvSpPr>
              <a:spLocks noChangeShapeType="1"/>
            </p:cNvSpPr>
            <p:nvPr/>
          </p:nvSpPr>
          <p:spPr bwMode="auto">
            <a:xfrm flipV="1">
              <a:off x="512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5" name="Line 259"/>
            <p:cNvSpPr>
              <a:spLocks noChangeShapeType="1"/>
            </p:cNvSpPr>
            <p:nvPr/>
          </p:nvSpPr>
          <p:spPr bwMode="auto">
            <a:xfrm flipV="1">
              <a:off x="5165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6" name="Line 260"/>
            <p:cNvSpPr>
              <a:spLocks noChangeShapeType="1"/>
            </p:cNvSpPr>
            <p:nvPr/>
          </p:nvSpPr>
          <p:spPr bwMode="auto">
            <a:xfrm flipV="1">
              <a:off x="521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7" name="Line 261"/>
            <p:cNvSpPr>
              <a:spLocks noChangeShapeType="1"/>
            </p:cNvSpPr>
            <p:nvPr/>
          </p:nvSpPr>
          <p:spPr bwMode="auto">
            <a:xfrm flipV="1">
              <a:off x="526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8" name="Line 262"/>
            <p:cNvSpPr>
              <a:spLocks noChangeShapeType="1"/>
            </p:cNvSpPr>
            <p:nvPr/>
          </p:nvSpPr>
          <p:spPr bwMode="auto">
            <a:xfrm flipV="1">
              <a:off x="530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59" name="Line 263"/>
            <p:cNvSpPr>
              <a:spLocks noChangeShapeType="1"/>
            </p:cNvSpPr>
            <p:nvPr/>
          </p:nvSpPr>
          <p:spPr bwMode="auto">
            <a:xfrm flipV="1">
              <a:off x="5353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0" name="Line 264"/>
            <p:cNvSpPr>
              <a:spLocks noChangeShapeType="1"/>
            </p:cNvSpPr>
            <p:nvPr/>
          </p:nvSpPr>
          <p:spPr bwMode="auto">
            <a:xfrm flipV="1">
              <a:off x="5401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1" name="Line 265"/>
            <p:cNvSpPr>
              <a:spLocks noChangeShapeType="1"/>
            </p:cNvSpPr>
            <p:nvPr/>
          </p:nvSpPr>
          <p:spPr bwMode="auto">
            <a:xfrm flipV="1">
              <a:off x="5449" y="3664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829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7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2" name="Rectangle 266"/>
            <p:cNvSpPr>
              <a:spLocks noChangeArrowheads="1"/>
            </p:cNvSpPr>
            <p:nvPr/>
          </p:nvSpPr>
          <p:spPr bwMode="auto">
            <a:xfrm>
              <a:off x="2655" y="729"/>
              <a:ext cx="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3" name="Rectangle 267"/>
            <p:cNvSpPr>
              <a:spLocks noChangeArrowheads="1"/>
            </p:cNvSpPr>
            <p:nvPr/>
          </p:nvSpPr>
          <p:spPr bwMode="auto">
            <a:xfrm>
              <a:off x="3387" y="772"/>
              <a:ext cx="318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816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27.01.2000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4" name="Rectangle 268"/>
            <p:cNvSpPr>
              <a:spLocks noChangeArrowheads="1"/>
            </p:cNvSpPr>
            <p:nvPr/>
          </p:nvSpPr>
          <p:spPr bwMode="auto">
            <a:xfrm>
              <a:off x="435" y="3617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1E-18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5" name="Rectangle 269"/>
            <p:cNvSpPr>
              <a:spLocks noChangeArrowheads="1"/>
            </p:cNvSpPr>
            <p:nvPr/>
          </p:nvSpPr>
          <p:spPr bwMode="auto">
            <a:xfrm>
              <a:off x="435" y="3195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1E-17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6" name="Rectangle 270"/>
            <p:cNvSpPr>
              <a:spLocks noChangeArrowheads="1"/>
            </p:cNvSpPr>
            <p:nvPr/>
          </p:nvSpPr>
          <p:spPr bwMode="auto">
            <a:xfrm>
              <a:off x="435" y="2773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1E-16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7" name="Rectangle 271"/>
            <p:cNvSpPr>
              <a:spLocks noChangeArrowheads="1"/>
            </p:cNvSpPr>
            <p:nvPr/>
          </p:nvSpPr>
          <p:spPr bwMode="auto">
            <a:xfrm>
              <a:off x="435" y="2352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1E-15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8" name="Rectangle 272"/>
            <p:cNvSpPr>
              <a:spLocks noChangeArrowheads="1"/>
            </p:cNvSpPr>
            <p:nvPr/>
          </p:nvSpPr>
          <p:spPr bwMode="auto">
            <a:xfrm>
              <a:off x="435" y="1927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1E-14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69" name="Rectangle 273"/>
            <p:cNvSpPr>
              <a:spLocks noChangeArrowheads="1"/>
            </p:cNvSpPr>
            <p:nvPr/>
          </p:nvSpPr>
          <p:spPr bwMode="auto">
            <a:xfrm>
              <a:off x="435" y="1505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1E-13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0" name="Rectangle 274"/>
            <p:cNvSpPr>
              <a:spLocks noChangeArrowheads="1"/>
            </p:cNvSpPr>
            <p:nvPr/>
          </p:nvSpPr>
          <p:spPr bwMode="auto">
            <a:xfrm>
              <a:off x="434" y="1084"/>
              <a:ext cx="22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1E-12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1" name="Rectangle 275"/>
            <p:cNvSpPr>
              <a:spLocks noChangeArrowheads="1"/>
            </p:cNvSpPr>
            <p:nvPr/>
          </p:nvSpPr>
          <p:spPr bwMode="auto">
            <a:xfrm>
              <a:off x="770" y="3747"/>
              <a:ext cx="47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2" name="Rectangle 276"/>
            <p:cNvSpPr>
              <a:spLocks noChangeArrowheads="1"/>
            </p:cNvSpPr>
            <p:nvPr/>
          </p:nvSpPr>
          <p:spPr bwMode="auto">
            <a:xfrm>
              <a:off x="1214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3" name="Rectangle 277"/>
            <p:cNvSpPr>
              <a:spLocks noChangeArrowheads="1"/>
            </p:cNvSpPr>
            <p:nvPr/>
          </p:nvSpPr>
          <p:spPr bwMode="auto">
            <a:xfrm>
              <a:off x="1683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4" name="Rectangle 278"/>
            <p:cNvSpPr>
              <a:spLocks noChangeArrowheads="1"/>
            </p:cNvSpPr>
            <p:nvPr/>
          </p:nvSpPr>
          <p:spPr bwMode="auto">
            <a:xfrm>
              <a:off x="2152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5" name="Rectangle 279"/>
            <p:cNvSpPr>
              <a:spLocks noChangeArrowheads="1"/>
            </p:cNvSpPr>
            <p:nvPr/>
          </p:nvSpPr>
          <p:spPr bwMode="auto">
            <a:xfrm>
              <a:off x="2623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41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6" name="Rectangle 280"/>
            <p:cNvSpPr>
              <a:spLocks noChangeArrowheads="1"/>
            </p:cNvSpPr>
            <p:nvPr/>
          </p:nvSpPr>
          <p:spPr bwMode="auto">
            <a:xfrm>
              <a:off x="3091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51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7" name="Rectangle 281"/>
            <p:cNvSpPr>
              <a:spLocks noChangeArrowheads="1"/>
            </p:cNvSpPr>
            <p:nvPr/>
          </p:nvSpPr>
          <p:spPr bwMode="auto">
            <a:xfrm>
              <a:off x="3562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61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8" name="Rectangle 282"/>
            <p:cNvSpPr>
              <a:spLocks noChangeArrowheads="1"/>
            </p:cNvSpPr>
            <p:nvPr/>
          </p:nvSpPr>
          <p:spPr bwMode="auto">
            <a:xfrm>
              <a:off x="4034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71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79" name="Rectangle 283"/>
            <p:cNvSpPr>
              <a:spLocks noChangeArrowheads="1"/>
            </p:cNvSpPr>
            <p:nvPr/>
          </p:nvSpPr>
          <p:spPr bwMode="auto">
            <a:xfrm>
              <a:off x="4500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81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80" name="Rectangle 284"/>
            <p:cNvSpPr>
              <a:spLocks noChangeArrowheads="1"/>
            </p:cNvSpPr>
            <p:nvPr/>
          </p:nvSpPr>
          <p:spPr bwMode="auto">
            <a:xfrm>
              <a:off x="4973" y="3747"/>
              <a:ext cx="9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91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81" name="Rectangle 285"/>
            <p:cNvSpPr>
              <a:spLocks noChangeArrowheads="1"/>
            </p:cNvSpPr>
            <p:nvPr/>
          </p:nvSpPr>
          <p:spPr bwMode="auto">
            <a:xfrm>
              <a:off x="2845" y="3897"/>
              <a:ext cx="531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8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Masse [AME]</a:t>
              </a:r>
              <a:endParaRPr kumimoji="0" lang="de-DE" altLang="de-DE" sz="2812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2382" name="Rectangle 286"/>
            <p:cNvSpPr>
              <a:spLocks noChangeArrowheads="1"/>
            </p:cNvSpPr>
            <p:nvPr/>
          </p:nvSpPr>
          <p:spPr bwMode="auto">
            <a:xfrm rot="16200000">
              <a:off x="-262" y="2286"/>
              <a:ext cx="1131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03238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008063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511300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16125" defTabSz="10080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4733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305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3877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44925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452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Ausgasrate [mbar l/s cm</a:t>
              </a:r>
              <a:r>
                <a:rPr kumimoji="0" lang="de-DE" altLang="de-DE" sz="1452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2</a:t>
              </a:r>
              <a:r>
                <a:rPr kumimoji="0" lang="de-DE" altLang="de-DE" sz="1452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]</a:t>
              </a:r>
            </a:p>
          </p:txBody>
        </p:sp>
      </p:grpSp>
      <p:sp>
        <p:nvSpPr>
          <p:cNvPr id="132383" name="Rectangle 287"/>
          <p:cNvSpPr>
            <a:spLocks noChangeArrowheads="1"/>
          </p:cNvSpPr>
          <p:nvPr/>
        </p:nvSpPr>
        <p:spPr bwMode="auto">
          <a:xfrm>
            <a:off x="1805790" y="123853"/>
            <a:ext cx="6353947" cy="905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 anchor="ctr"/>
          <a:lstStyle>
            <a:lvl1pPr algn="ctr" defTabSz="449263">
              <a:buClr>
                <a:srgbClr val="000000"/>
              </a:buClr>
              <a:buSzPct val="45000"/>
              <a:buFont typeface="StarBats" pitchFamily="2" charset="2"/>
              <a:defRPr sz="40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358775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719138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079500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439863" defTabSz="449263"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18970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3542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28114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268663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defRPr sz="4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4075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Bats" pitchFamily="2" charset="2"/>
              <a:buNone/>
              <a:tabLst/>
              <a:defRPr/>
            </a:pPr>
            <a:r>
              <a:rPr kumimoji="0" lang="de-DE" altLang="de-DE" sz="3629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Ausgasraten im Ostrohr</a:t>
            </a:r>
            <a:endParaRPr kumimoji="0" lang="en-GB" altLang="de-DE" sz="3629" b="0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2384" name="Text Box 288"/>
          <p:cNvSpPr txBox="1">
            <a:spLocks noChangeArrowheads="1"/>
          </p:cNvSpPr>
          <p:nvPr/>
        </p:nvSpPr>
        <p:spPr bwMode="auto">
          <a:xfrm>
            <a:off x="4444147" y="2121344"/>
            <a:ext cx="116940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Lecks</a:t>
            </a:r>
          </a:p>
        </p:txBody>
      </p:sp>
      <p:sp>
        <p:nvSpPr>
          <p:cNvPr id="132385" name="Text Box 289"/>
          <p:cNvSpPr txBox="1">
            <a:spLocks noChangeArrowheads="1"/>
          </p:cNvSpPr>
          <p:nvPr/>
        </p:nvSpPr>
        <p:spPr bwMode="auto">
          <a:xfrm>
            <a:off x="5524260" y="2896145"/>
            <a:ext cx="116940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Filamente</a:t>
            </a:r>
          </a:p>
        </p:txBody>
      </p:sp>
      <p:sp>
        <p:nvSpPr>
          <p:cNvPr id="132386" name="Text Box 290"/>
          <p:cNvSpPr txBox="1">
            <a:spLocks noChangeArrowheads="1"/>
          </p:cNvSpPr>
          <p:nvPr/>
        </p:nvSpPr>
        <p:spPr bwMode="auto">
          <a:xfrm>
            <a:off x="2324245" y="1816032"/>
            <a:ext cx="116796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Rohr</a:t>
            </a:r>
          </a:p>
        </p:txBody>
      </p:sp>
      <p:sp>
        <p:nvSpPr>
          <p:cNvPr id="132387" name="Text Box 291"/>
          <p:cNvSpPr txBox="1">
            <a:spLocks noChangeArrowheads="1"/>
          </p:cNvSpPr>
          <p:nvPr/>
        </p:nvSpPr>
        <p:spPr bwMode="auto">
          <a:xfrm>
            <a:off x="3389956" y="2695964"/>
            <a:ext cx="1169403" cy="34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8" tIns="45719" rIns="91438" bIns="45719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51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33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Wasser</a:t>
            </a:r>
          </a:p>
        </p:txBody>
      </p:sp>
    </p:spTree>
    <p:extLst>
      <p:ext uri="{BB962C8B-B14F-4D97-AF65-F5344CB8AC3E}">
        <p14:creationId xmlns:p14="http://schemas.microsoft.com/office/powerpoint/2010/main" val="2117042404"/>
      </p:ext>
    </p:ext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11.0&quot;&gt;&lt;object type=&quot;1&quot; unique_id=&quot;10001&quot;&gt;&lt;object type=&quot;2&quot; unique_id=&quot;95741&quot;&gt;&lt;object type=&quot;3&quot; unique_id=&quot;96172&quot;&gt;&lt;property id=&quot;20148&quot; value=&quot;5&quot;/&gt;&lt;property id=&quot;20300&quot; value=&quot;Folie 1 - &amp;quot;Gravitational wave detector  vacuum systems&amp;quot;&quot;/&gt;&lt;property id=&quot;20307&quot; value=&quot;257&quot;/&gt;&lt;/object&gt;&lt;object type=&quot;3&quot; unique_id=&quot;96173&quot;&gt;&lt;property id=&quot;20148&quot; value=&quot;5&quot;/&gt;&lt;property id=&quot;20300&quot; value=&quot;Folie 6 - &amp;quot;The need for vacuum&amp;quot;&quot;/&gt;&lt;property id=&quot;20307&quot; value=&quot;258&quot;/&gt;&lt;/object&gt;&lt;object type=&quot;3&quot; unique_id=&quot;96174&quot;&gt;&lt;property id=&quot;20148&quot; value=&quot;5&quot;/&gt;&lt;property id=&quot;20300&quot; value=&quot;Folie 7 - &amp;quot;Why do we need vacuum?&amp;quot;&quot;/&gt;&lt;property id=&quot;20307&quot; value=&quot;259&quot;/&gt;&lt;/object&gt;&lt;object type=&quot;3&quot; unique_id=&quot;96175&quot;&gt;&lt;property id=&quot;20148&quot; value=&quot;5&quot;/&gt;&lt;property id=&quot;20300&quot; value=&quot;Folie 8 - &amp;quot;Vakuum System von GEO600&amp;quot;&quot;/&gt;&lt;property id=&quot;20307&quot; value=&quot;260&quot;/&gt;&lt;/object&gt;&lt;object type=&quot;3&quot; unique_id=&quot;96176&quot;&gt;&lt;property id=&quot;20148&quot; value=&quot;5&quot;/&gt;&lt;property id=&quot;20300&quot; value=&quot;Folie 9&quot;/&gt;&lt;property id=&quot;20307&quot; value=&quot;261&quot;/&gt;&lt;/object&gt;&lt;object type=&quot;3&quot; unique_id=&quot;96177&quot;&gt;&lt;property id=&quot;20148&quot; value=&quot;5&quot;/&gt;&lt;property id=&quot;20300&quot; value=&quot;Folie 10&quot;/&gt;&lt;property id=&quot;20307&quot; value=&quot;262&quot;/&gt;&lt;/object&gt;&lt;object type=&quot;3&quot; unique_id=&quot;96178&quot;&gt;&lt;property id=&quot;20148&quot; value=&quot;5&quot;/&gt;&lt;property id=&quot;20300&quot; value=&quot;Folie 11&quot;/&gt;&lt;property id=&quot;20307&quot; value=&quot;263&quot;/&gt;&lt;/object&gt;&lt;object type=&quot;3&quot; unique_id=&quot;96179&quot;&gt;&lt;property id=&quot;20148&quot; value=&quot;5&quot;/&gt;&lt;property id=&quot;20300&quot; value=&quot;Folie 12&quot;/&gt;&lt;property id=&quot;20307&quot; value=&quot;264&quot;/&gt;&lt;/object&gt;&lt;object type=&quot;3&quot; unique_id=&quot;96180&quot;&gt;&lt;property id=&quot;20148&quot; value=&quot;5&quot;/&gt;&lt;property id=&quot;20300&quot; value=&quot;Folie 13&quot;/&gt;&lt;property id=&quot;20307&quot; value=&quot;265&quot;/&gt;&lt;/object&gt;&lt;object type=&quot;3&quot; unique_id=&quot;96181&quot;&gt;&lt;property id=&quot;20148&quot; value=&quot;5&quot;/&gt;&lt;property id=&quot;20300&quot; value=&quot;Folie 14&quot;/&gt;&lt;property id=&quot;20307&quot; value=&quot;266&quot;/&gt;&lt;/object&gt;&lt;object type=&quot;3&quot; unique_id=&quot;96182&quot;&gt;&lt;property id=&quot;20148&quot; value=&quot;5&quot;/&gt;&lt;property id=&quot;20300&quot; value=&quot;Folie 15&quot;/&gt;&lt;property id=&quot;20307&quot; value=&quot;267&quot;/&gt;&lt;/object&gt;&lt;object type=&quot;3&quot; unique_id=&quot;96183&quot;&gt;&lt;property id=&quot;20148&quot; value=&quot;5&quot;/&gt;&lt;property id=&quot;20300&quot; value=&quot;Folie 16&quot;/&gt;&lt;property id=&quot;20307&quot; value=&quot;268&quot;/&gt;&lt;/object&gt;&lt;object type=&quot;3&quot; unique_id=&quot;96184&quot;&gt;&lt;property id=&quot;20148&quot; value=&quot;5&quot;/&gt;&lt;property id=&quot;20300&quot; value=&quot;Folie 17&quot;/&gt;&lt;property id=&quot;20307&quot; value=&quot;269&quot;/&gt;&lt;/object&gt;&lt;object type=&quot;3&quot; unique_id=&quot;96185&quot;&gt;&lt;property id=&quot;20148&quot; value=&quot;5&quot;/&gt;&lt;property id=&quot;20300&quot; value=&quot;Folie 18&quot;/&gt;&lt;property id=&quot;20307&quot; value=&quot;270&quot;/&gt;&lt;/object&gt;&lt;object type=&quot;3&quot; unique_id=&quot;96186&quot;&gt;&lt;property id=&quot;20148&quot; value=&quot;5&quot;/&gt;&lt;property id=&quot;20300&quot; value=&quot;Folie 19&quot;/&gt;&lt;property id=&quot;20307&quot; value=&quot;271&quot;/&gt;&lt;/object&gt;&lt;object type=&quot;3&quot; unique_id=&quot;96187&quot;&gt;&lt;property id=&quot;20148&quot; value=&quot;5&quot;/&gt;&lt;property id=&quot;20300&quot; value=&quot;Folie 20&quot;/&gt;&lt;property id=&quot;20307&quot; value=&quot;272&quot;/&gt;&lt;/object&gt;&lt;object type=&quot;3&quot; unique_id=&quot;96188&quot;&gt;&lt;property id=&quot;20148&quot; value=&quot;5&quot;/&gt;&lt;property id=&quot;20300&quot; value=&quot;Folie 21&quot;/&gt;&lt;property id=&quot;20307&quot; value=&quot;273&quot;/&gt;&lt;/object&gt;&lt;object type=&quot;3&quot; unique_id=&quot;96189&quot;&gt;&lt;property id=&quot;20148&quot; value=&quot;5&quot;/&gt;&lt;property id=&quot;20300&quot; value=&quot;Folie 22&quot;/&gt;&lt;property id=&quot;20307&quot; value=&quot;274&quot;/&gt;&lt;/object&gt;&lt;object type=&quot;3&quot; unique_id=&quot;96190&quot;&gt;&lt;property id=&quot;20148&quot; value=&quot;5&quot;/&gt;&lt;property id=&quot;20300&quot; value=&quot;Folie 23&quot;/&gt;&lt;property id=&quot;20307&quot; value=&quot;275&quot;/&gt;&lt;/object&gt;&lt;object type=&quot;3&quot; unique_id=&quot;96191&quot;&gt;&lt;property id=&quot;20148&quot; value=&quot;5&quot;/&gt;&lt;property id=&quot;20300&quot; value=&quot;Folie 24&quot;/&gt;&lt;property id=&quot;20307&quot; value=&quot;276&quot;/&gt;&lt;/object&gt;&lt;object type=&quot;3&quot; unique_id=&quot;96192&quot;&gt;&lt;property id=&quot;20148&quot; value=&quot;5&quot;/&gt;&lt;property id=&quot;20300&quot; value=&quot;Folie 25&quot;/&gt;&lt;property id=&quot;20307&quot; value=&quot;277&quot;/&gt;&lt;/object&gt;&lt;object type=&quot;3&quot; unique_id=&quot;96193&quot;&gt;&lt;property id=&quot;20148&quot; value=&quot;5&quot;/&gt;&lt;property id=&quot;20300&quot; value=&quot;Folie 26&quot;/&gt;&lt;property id=&quot;20307&quot; value=&quot;278&quot;/&gt;&lt;/object&gt;&lt;object type=&quot;3&quot; unique_id=&quot;96194&quot;&gt;&lt;property id=&quot;20148&quot; value=&quot;5&quot;/&gt;&lt;property id=&quot;20300&quot; value=&quot;Folie 27 - &amp;quot;LIGO vacuum system&amp;quot;&quot;/&gt;&lt;property id=&quot;20307&quot; value=&quot;279&quot;/&gt;&lt;/object&gt;&lt;object type=&quot;3&quot; unique_id=&quot;96195&quot;&gt;&lt;property id=&quot;20148&quot; value=&quot;5&quot;/&gt;&lt;property id=&quot;20300&quot; value=&quot;Folie 28&quot;/&gt;&lt;property id=&quot;20307&quot; value=&quot;280&quot;/&gt;&lt;/object&gt;&lt;object type=&quot;3&quot; unique_id=&quot;96196&quot;&gt;&lt;property id=&quot;20148&quot; value=&quot;5&quot;/&gt;&lt;property id=&quot;20300&quot; value=&quot;Folie 29 - &amp;quot;LIGO tubes&amp;quot;&quot;/&gt;&lt;property id=&quot;20307&quot; value=&quot;281&quot;/&gt;&lt;/object&gt;&lt;object type=&quot;3&quot; unique_id=&quot;96197&quot;&gt;&lt;property id=&quot;20148&quot; value=&quot;5&quot;/&gt;&lt;property id=&quot;20300&quot; value=&quot;Folie 30&quot;/&gt;&lt;property id=&quot;20307&quot; value=&quot;282&quot;/&gt;&lt;/object&gt;&lt;object type=&quot;3&quot; unique_id=&quot;96198&quot;&gt;&lt;property id=&quot;20148&quot; value=&quot;5&quot;/&gt;&lt;property id=&quot;20300&quot; value=&quot;Folie 31 - &amp;quot;Stiffening rings&amp;quot;&quot;/&gt;&lt;property id=&quot;20307&quot; value=&quot;283&quot;/&gt;&lt;/object&gt;&lt;object type=&quot;3&quot; unique_id=&quot;96199&quot;&gt;&lt;property id=&quot;20148&quot; value=&quot;5&quot;/&gt;&lt;property id=&quot;20300&quot; value=&quot;Folie 32&quot;/&gt;&lt;property id=&quot;20307&quot; value=&quot;284&quot;/&gt;&lt;/object&gt;&lt;object type=&quot;3&quot; unique_id=&quot;96200&quot;&gt;&lt;property id=&quot;20148&quot; value=&quot;5&quot;/&gt;&lt;property id=&quot;20300&quot; value=&quot;Folie 33 - &amp;quot;Expansion joints&amp;quot;&quot;/&gt;&lt;property id=&quot;20307&quot; value=&quot;285&quot;/&gt;&lt;/object&gt;&lt;object type=&quot;3&quot; unique_id=&quot;96201&quot;&gt;&lt;property id=&quot;20148&quot; value=&quot;5&quot;/&gt;&lt;property id=&quot;20300&quot; value=&quot;Folie 34&quot;/&gt;&lt;property id=&quot;20307&quot; value=&quot;286&quot;/&gt;&lt;/object&gt;&lt;object type=&quot;3&quot; unique_id=&quot;96202&quot;&gt;&lt;property id=&quot;20148&quot; value=&quot;5&quot;/&gt;&lt;property id=&quot;20300&quot; value=&quot;Folie 35&quot;/&gt;&lt;property id=&quot;20307&quot; value=&quot;287&quot;/&gt;&lt;/object&gt;&lt;object type=&quot;3&quot; unique_id=&quot;96203&quot;&gt;&lt;property id=&quot;20148&quot; value=&quot;5&quot;/&gt;&lt;property id=&quot;20300&quot; value=&quot;Folie 36 - &amp;quot;LIGO tube bakeout&amp;quot;&quot;/&gt;&lt;property id=&quot;20307&quot; value=&quot;288&quot;/&gt;&lt;/object&gt;&lt;object type=&quot;3&quot; unique_id=&quot;96204&quot;&gt;&lt;property id=&quot;20148&quot; value=&quot;5&quot;/&gt;&lt;property id=&quot;20300&quot; value=&quot;Folie 37 - &amp;quot;Virgo Vacuum system&amp;quot;&quot;/&gt;&lt;property id=&quot;20307&quot; value=&quot;289&quot;/&gt;&lt;/object&gt;&lt;object type=&quot;3&quot; unique_id=&quot;96205&quot;&gt;&lt;property id=&quot;20148&quot; value=&quot;5&quot;/&gt;&lt;property id=&quot;20300&quot; value=&quot;Folie 38&quot;/&gt;&lt;property id=&quot;20307&quot; value=&quot;290&quot;/&gt;&lt;/object&gt;&lt;object type=&quot;3&quot; unique_id=&quot;96206&quot;&gt;&lt;property id=&quot;20148&quot; value=&quot;5&quot;/&gt;&lt;property id=&quot;20300&quot; value=&quot;Folie 39&quot;/&gt;&lt;property id=&quot;20307&quot; value=&quot;291&quot;/&gt;&lt;/object&gt;&lt;object type=&quot;3&quot; unique_id=&quot;96207&quot;&gt;&lt;property id=&quot;20148&quot; value=&quot;5&quot;/&gt;&lt;property id=&quot;20300&quot; value=&quot;Folie 40&quot;/&gt;&lt;property id=&quot;20307&quot; value=&quot;292&quot;/&gt;&lt;/object&gt;&lt;object type=&quot;3&quot; unique_id=&quot;96208&quot;&gt;&lt;property id=&quot;20148&quot; value=&quot;5&quot;/&gt;&lt;property id=&quot;20300&quot; value=&quot;Folie 41&quot;/&gt;&lt;property id=&quot;20307&quot; value=&quot;293&quot;/&gt;&lt;/object&gt;&lt;object type=&quot;3&quot; unique_id=&quot;96209&quot;&gt;&lt;property id=&quot;20148&quot; value=&quot;5&quot;/&gt;&lt;property id=&quot;20300&quot; value=&quot;Folie 42&quot;/&gt;&lt;property id=&quot;20307&quot; value=&quot;294&quot;/&gt;&lt;/object&gt;&lt;object type=&quot;3&quot; unique_id=&quot;96210&quot;&gt;&lt;property id=&quot;20148&quot; value=&quot;5&quot;/&gt;&lt;property id=&quot;20300&quot; value=&quot;Folie 43&quot;/&gt;&lt;property id=&quot;20307&quot; value=&quot;295&quot;/&gt;&lt;/object&gt;&lt;object type=&quot;3&quot; unique_id=&quot;96211&quot;&gt;&lt;property id=&quot;20148&quot; value=&quot;5&quot;/&gt;&lt;property id=&quot;20300&quot; value=&quot;Folie 44&quot;/&gt;&lt;property id=&quot;20307&quot; value=&quot;296&quot;/&gt;&lt;/object&gt;&lt;object type=&quot;3&quot; unique_id=&quot;96212&quot;&gt;&lt;property id=&quot;20148&quot; value=&quot;5&quot;/&gt;&lt;property id=&quot;20300&quot; value=&quot;Folie 45&quot;/&gt;&lt;property id=&quot;20307&quot; value=&quot;297&quot;/&gt;&lt;/object&gt;&lt;object type=&quot;3&quot; unique_id=&quot;96213&quot;&gt;&lt;property id=&quot;20148&quot; value=&quot;5&quot;/&gt;&lt;property id=&quot;20300&quot; value=&quot;Folie 46&quot;/&gt;&lt;property id=&quot;20307&quot; value=&quot;298&quot;/&gt;&lt;/object&gt;&lt;object type=&quot;3&quot; unique_id=&quot;96214&quot;&gt;&lt;property id=&quot;20148&quot; value=&quot;5&quot;/&gt;&lt;property id=&quot;20300&quot; value=&quot;Folie 47&quot;/&gt;&lt;property id=&quot;20307&quot; value=&quot;299&quot;/&gt;&lt;/object&gt;&lt;object type=&quot;3&quot; unique_id=&quot;96215&quot;&gt;&lt;property id=&quot;20148&quot; value=&quot;5&quot;/&gt;&lt;property id=&quot;20300&quot; value=&quot;Folie 48&quot;/&gt;&lt;property id=&quot;20307&quot; value=&quot;300&quot;/&gt;&lt;/object&gt;&lt;object type=&quot;3&quot; unique_id=&quot;96216&quot;&gt;&lt;property id=&quot;20148&quot; value=&quot;5&quot;/&gt;&lt;property id=&quot;20300&quot; value=&quot;Folie 49 - &amp;quot;Vacuum layout &amp;amp; Cavern sizes&amp;quot;&quot;/&gt;&lt;property id=&quot;20307&quot; value=&quot;301&quot;/&gt;&lt;/object&gt;&lt;object type=&quot;3&quot; unique_id=&quot;96217&quot;&gt;&lt;property id=&quot;20148&quot; value=&quot;5&quot;/&gt;&lt;property id=&quot;20300&quot; value=&quot;Folie 50 - &amp;quot;Backup slides&amp;quot;&quot;/&gt;&lt;property id=&quot;20307&quot; value=&quot;302&quot;/&gt;&lt;/object&gt;&lt;object type=&quot;3&quot; unique_id=&quot;96218&quot;&gt;&lt;property id=&quot;20148&quot; value=&quot;5&quot;/&gt;&lt;property id=&quot;20300&quot; value=&quot;Folie 51 - &amp;quot;The CB&amp;amp;I Beam Team Option Phase&amp;quot;&quot;/&gt;&lt;property id=&quot;20307&quot; value=&quot;303&quot;/&gt;&lt;/object&gt;&lt;object type=&quot;3&quot; unique_id=&quot;96219&quot;&gt;&lt;property id=&quot;20148&quot; value=&quot;5&quot;/&gt;&lt;property id=&quot;20300&quot; value=&quot;Folie 52&quot;/&gt;&lt;property id=&quot;20307&quot; value=&quot;304&quot;/&gt;&lt;/object&gt;&lt;object type=&quot;3&quot; unique_id=&quot;96220&quot;&gt;&lt;property id=&quot;20148&quot; value=&quot;5&quot;/&gt;&lt;property id=&quot;20300&quot; value=&quot;Folie 53&quot;/&gt;&lt;property id=&quot;20307&quot; value=&quot;305&quot;/&gt;&lt;/object&gt;&lt;object type=&quot;3&quot; unique_id=&quot;96221&quot;&gt;&lt;property id=&quot;20148&quot; value=&quot;5&quot;/&gt;&lt;property id=&quot;20300&quot; value=&quot;Folie 54&quot;/&gt;&lt;property id=&quot;20307&quot; value=&quot;306&quot;/&gt;&lt;/object&gt;&lt;object type=&quot;3&quot; unique_id=&quot;96222&quot;&gt;&lt;property id=&quot;20148&quot; value=&quot;5&quot;/&gt;&lt;property id=&quot;20300&quot; value=&quot;Folie 55 - &amp;quot;Fabrication Activities&amp;quot;&quot;/&gt;&lt;property id=&quot;20307&quot; value=&quot;307&quot;/&gt;&lt;/object&gt;&lt;object type=&quot;3&quot; unique_id=&quot;96223&quot;&gt;&lt;property id=&quot;20148&quot; value=&quot;5&quot;/&gt;&lt;property id=&quot;20300&quot; value=&quot;Folie 56&quot;/&gt;&lt;property id=&quot;20307&quot; value=&quot;308&quot;/&gt;&lt;/object&gt;&lt;object type=&quot;3&quot; unique_id=&quot;96224&quot;&gt;&lt;property id=&quot;20148&quot; value=&quot;5&quot;/&gt;&lt;property id=&quot;20300&quot; value=&quot;Folie 57&quot;/&gt;&lt;property id=&quot;20307&quot; value=&quot;309&quot;/&gt;&lt;/object&gt;&lt;object type=&quot;3&quot; unique_id=&quot;96225&quot;&gt;&lt;property id=&quot;20148&quot; value=&quot;5&quot;/&gt;&lt;property id=&quot;20300&quot; value=&quot;Folie 58&quot;/&gt;&lt;property id=&quot;20307&quot; value=&quot;310&quot;/&gt;&lt;/object&gt;&lt;object type=&quot;3&quot; unique_id=&quot;96226&quot;&gt;&lt;property id=&quot;20148&quot; value=&quot;5&quot;/&gt;&lt;property id=&quot;20300&quot; value=&quot;Folie 59&quot;/&gt;&lt;property id=&quot;20307&quot; value=&quot;311&quot;/&gt;&lt;/object&gt;&lt;object type=&quot;3&quot; unique_id=&quot;96227&quot;&gt;&lt;property id=&quot;20148&quot; value=&quot;5&quot;/&gt;&lt;property id=&quot;20300&quot; value=&quot;Folie 60 - &amp;quot;Fabrication Activities (cont’d.)&amp;quot;&quot;/&gt;&lt;property id=&quot;20307&quot; value=&quot;312&quot;/&gt;&lt;/object&gt;&lt;object type=&quot;3&quot; unique_id=&quot;96228&quot;&gt;&lt;property id=&quot;20148&quot; value=&quot;5&quot;/&gt;&lt;property id=&quot;20300&quot; value=&quot;Folie 61&quot;/&gt;&lt;property id=&quot;20307&quot; value=&quot;313&quot;/&gt;&lt;/object&gt;&lt;object type=&quot;3&quot; unique_id=&quot;96229&quot;&gt;&lt;property id=&quot;20148&quot; value=&quot;5&quot;/&gt;&lt;property id=&quot;20300&quot; value=&quot;Folie 62&quot;/&gt;&lt;property id=&quot;20307&quot; value=&quot;314&quot;/&gt;&lt;/object&gt;&lt;object type=&quot;3&quot; unique_id=&quot;96230&quot;&gt;&lt;property id=&quot;20148&quot; value=&quot;5&quot;/&gt;&lt;property id=&quot;20300&quot; value=&quot;Folie 63&quot;/&gt;&lt;property id=&quot;20307&quot; value=&quot;315&quot;/&gt;&lt;/object&gt;&lt;object type=&quot;3&quot; unique_id=&quot;96231&quot;&gt;&lt;property id=&quot;20148&quot; value=&quot;5&quot;/&gt;&lt;property id=&quot;20300&quot; value=&quot;Folie 64&quot;/&gt;&lt;property id=&quot;20307&quot; value=&quot;316&quot;/&gt;&lt;/object&gt;&lt;object type=&quot;3&quot; unique_id=&quot;96232&quot;&gt;&lt;property id=&quot;20148&quot; value=&quot;5&quot;/&gt;&lt;property id=&quot;20300&quot; value=&quot;Folie 65&quot;/&gt;&lt;property id=&quot;20307&quot; value=&quot;317&quot;/&gt;&lt;/object&gt;&lt;object type=&quot;3&quot; unique_id=&quot;96233&quot;&gt;&lt;property id=&quot;20148&quot; value=&quot;5&quot;/&gt;&lt;property id=&quot;20300&quot; value=&quot;Folie 66&quot;/&gt;&lt;property id=&quot;20307&quot; value=&quot;318&quot;/&gt;&lt;/object&gt;&lt;object type=&quot;3&quot; unique_id=&quot;96234&quot;&gt;&lt;property id=&quot;20148&quot; value=&quot;5&quot;/&gt;&lt;property id=&quot;20300&quot; value=&quot;Folie 67&quot;/&gt;&lt;property id=&quot;20307&quot; value=&quot;319&quot;/&gt;&lt;/object&gt;&lt;object type=&quot;3&quot; unique_id=&quot;96235&quot;&gt;&lt;property id=&quot;20148&quot; value=&quot;5&quot;/&gt;&lt;property id=&quot;20300&quot; value=&quot;Folie 68 - &amp;quot;Installation Activities&amp;quot;&quot;/&gt;&lt;property id=&quot;20307&quot; value=&quot;320&quot;/&gt;&lt;/object&gt;&lt;object type=&quot;3&quot; unique_id=&quot;96236&quot;&gt;&lt;property id=&quot;20148&quot; value=&quot;5&quot;/&gt;&lt;property id=&quot;20300&quot; value=&quot;Folie 69&quot;/&gt;&lt;property id=&quot;20307&quot; value=&quot;321&quot;/&gt;&lt;/object&gt;&lt;object type=&quot;3&quot; unique_id=&quot;96237&quot;&gt;&lt;property id=&quot;20148&quot; value=&quot;5&quot;/&gt;&lt;property id=&quot;20300&quot; value=&quot;Folie 70&quot;/&gt;&lt;property id=&quot;20307&quot; value=&quot;322&quot;/&gt;&lt;/object&gt;&lt;object type=&quot;3&quot; unique_id=&quot;96238&quot;&gt;&lt;property id=&quot;20148&quot; value=&quot;5&quot;/&gt;&lt;property id=&quot;20300&quot; value=&quot;Folie 71&quot;/&gt;&lt;property id=&quot;20307&quot; value=&quot;323&quot;/&gt;&lt;/object&gt;&lt;object type=&quot;3&quot; unique_id=&quot;96239&quot;&gt;&lt;property id=&quot;20148&quot; value=&quot;5&quot;/&gt;&lt;property id=&quot;20300&quot; value=&quot;Folie 72&quot;/&gt;&lt;property id=&quot;20307&quot; value=&quot;324&quot;/&gt;&lt;/object&gt;&lt;object type=&quot;3&quot; unique_id=&quot;96240&quot;&gt;&lt;property id=&quot;20148&quot; value=&quot;5&quot;/&gt;&lt;property id=&quot;20300&quot; value=&quot;Folie 73&quot;/&gt;&lt;property id=&quot;20307&quot; value=&quot;325&quot;/&gt;&lt;/object&gt;&lt;object type=&quot;3&quot; unique_id=&quot;96241&quot;&gt;&lt;property id=&quot;20148&quot; value=&quot;5&quot;/&gt;&lt;property id=&quot;20300&quot; value=&quot;Folie 74&quot;/&gt;&lt;property id=&quot;20307&quot; value=&quot;326&quot;/&gt;&lt;/object&gt;&lt;object type=&quot;3&quot; unique_id=&quot;96242&quot;&gt;&lt;property id=&quot;20148&quot; value=&quot;5&quot;/&gt;&lt;property id=&quot;20300&quot; value=&quot;Folie 75&quot;/&gt;&lt;property id=&quot;20307&quot; value=&quot;327&quot;/&gt;&lt;/object&gt;&lt;object type=&quot;3&quot; unique_id=&quot;96243&quot;&gt;&lt;property id=&quot;20148&quot; value=&quot;5&quot;/&gt;&lt;property id=&quot;20300&quot; value=&quot;Folie 76 - &amp;quot;Installation Activities (cont’d.)&amp;quot;&quot;/&gt;&lt;property id=&quot;20307&quot; value=&quot;328&quot;/&gt;&lt;/object&gt;&lt;object type=&quot;3&quot; unique_id=&quot;96244&quot;&gt;&lt;property id=&quot;20148&quot; value=&quot;5&quot;/&gt;&lt;property id=&quot;20300&quot; value=&quot;Folie 77&quot;/&gt;&lt;property id=&quot;20307&quot; value=&quot;329&quot;/&gt;&lt;/object&gt;&lt;object type=&quot;3&quot; unique_id=&quot;96245&quot;&gt;&lt;property id=&quot;20148&quot; value=&quot;5&quot;/&gt;&lt;property id=&quot;20300&quot; value=&quot;Folie 78 - &amp;quot;Installation Activities (cont’d.)&amp;quot;&quot;/&gt;&lt;property id=&quot;20307&quot; value=&quot;330&quot;/&gt;&lt;/object&gt;&lt;object type=&quot;3&quot; unique_id=&quot;96246&quot;&gt;&lt;property id=&quot;20148&quot; value=&quot;5&quot;/&gt;&lt;property id=&quot;20300&quot; value=&quot;Folie 79&quot;/&gt;&lt;property id=&quot;20307&quot; value=&quot;331&quot;/&gt;&lt;/object&gt;&lt;object type=&quot;3&quot; unique_id=&quot;96247&quot;&gt;&lt;property id=&quot;20148&quot; value=&quot;5&quot;/&gt;&lt;property id=&quot;20300&quot; value=&quot;Folie 80&quot;/&gt;&lt;property id=&quot;20307&quot; value=&quot;332&quot;/&gt;&lt;/object&gt;&lt;object type=&quot;3&quot; unique_id=&quot;96248&quot;&gt;&lt;property id=&quot;20148&quot; value=&quot;5&quot;/&gt;&lt;property id=&quot;20300&quot; value=&quot;Folie 81&quot;/&gt;&lt;property id=&quot;20307&quot; value=&quot;333&quot;/&gt;&lt;/object&gt;&lt;object type=&quot;3&quot; unique_id=&quot;96249&quot;&gt;&lt;property id=&quot;20148&quot; value=&quot;5&quot;/&gt;&lt;property id=&quot;20300&quot; value=&quot;Folie 82&quot;/&gt;&lt;property id=&quot;20307&quot; value=&quot;334&quot;/&gt;&lt;/object&gt;&lt;object type=&quot;3&quot; unique_id=&quot;96250&quot;&gt;&lt;property id=&quot;20148&quot; value=&quot;5&quot;/&gt;&lt;property id=&quot;20300&quot; value=&quot;Folie 83&quot;/&gt;&lt;property id=&quot;20307&quot; value=&quot;335&quot;/&gt;&lt;/object&gt;&lt;object type=&quot;3&quot; unique_id=&quot;96251&quot;&gt;&lt;property id=&quot;20148&quot; value=&quot;5&quot;/&gt;&lt;property id=&quot;20300&quot; value=&quot;Folie 84&quot;/&gt;&lt;property id=&quot;20307&quot; value=&quot;336&quot;/&gt;&lt;/object&gt;&lt;object type=&quot;3&quot; unique_id=&quot;96252&quot;&gt;&lt;property id=&quot;20148&quot; value=&quot;5&quot;/&gt;&lt;property id=&quot;20300&quot; value=&quot;Folie 85&quot;/&gt;&lt;property id=&quot;20307&quot; value=&quot;337&quot;/&gt;&lt;/object&gt;&lt;object type=&quot;3&quot; unique_id=&quot;96253&quot;&gt;&lt;property id=&quot;20148&quot; value=&quot;5&quot;/&gt;&lt;property id=&quot;20300&quot; value=&quot;Folie 86&quot;/&gt;&lt;property id=&quot;20307&quot; value=&quot;338&quot;/&gt;&lt;/object&gt;&lt;object type=&quot;3&quot; unique_id=&quot;96425&quot;&gt;&lt;property id=&quot;20148&quot; value=&quot;5&quot;/&gt;&lt;property id=&quot;20300&quot; value=&quot;Folie 2 - &amp;quot;The advanced GW Network&amp;quot;&quot;/&gt;&lt;property id=&quot;20307&quot; value=&quot;339&quot;/&gt;&lt;/object&gt;&lt;object type=&quot;3&quot; unique_id=&quot;96426&quot;&gt;&lt;property id=&quot;20148&quot; value=&quot;5&quot;/&gt;&lt;property id=&quot;20300&quot; value=&quot;Folie 3 - &amp;quot;The 3G GW Network (2035+)&amp;quot;&quot;/&gt;&lt;property id=&quot;20307&quot; value=&quot;340&quot;/&gt;&lt;/object&gt;&lt;object type=&quot;3&quot; unique_id=&quot;96427&quot;&gt;&lt;property id=&quot;20148&quot; value=&quot;5&quot;/&gt;&lt;property id=&quot;20300&quot; value=&quot;Folie 4 - &amp;quot;Photograph (LIGO)&amp;quot;&quot;/&gt;&lt;property id=&quot;20307&quot; value=&quot;341&quot;/&gt;&lt;/object&gt;&lt;object type=&quot;3&quot; unique_id=&quot;96428&quot;&gt;&lt;property id=&quot;20148&quot; value=&quot;5&quot;/&gt;&lt;property id=&quot;20300&quot; value=&quot;Folie 5&quot;/&gt;&lt;property id=&quot;20307&quot; value=&quot;342&quot;/&gt;&lt;/object&gt;&lt;/object&gt;&lt;object type=&quot;8&quot; unique_id=&quot;95745&quot;&gt;&lt;/object&gt;&lt;/object&gt;&lt;/database&gt;"/>
  <p:tag name="SECTOMILLISECCONVERTED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Iapetus">
  <a:themeElements>
    <a:clrScheme name="Iapetu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Iapetus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apetus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Iapetus">
  <a:themeElements>
    <a:clrScheme name="Iapetu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Iapetus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apetus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716</Words>
  <Application>Microsoft Office PowerPoint</Application>
  <PresentationFormat>Breitbild</PresentationFormat>
  <Paragraphs>153</Paragraphs>
  <Slides>21</Slides>
  <Notes>1</Notes>
  <HiddenSlides>5</HiddenSlides>
  <MMClips>0</MMClips>
  <ScaleCrop>false</ScaleCrop>
  <HeadingPairs>
    <vt:vector size="6" baseType="variant">
      <vt:variant>
        <vt:lpstr>Verwendete Schriftarten</vt:lpstr>
      </vt:variant>
      <vt:variant>
        <vt:i4>18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21</vt:i4>
      </vt:variant>
    </vt:vector>
  </HeadingPairs>
  <TitlesOfParts>
    <vt:vector size="42" baseType="lpstr">
      <vt:lpstr>ＭＳ Ｐゴシック</vt:lpstr>
      <vt:lpstr>Arial</vt:lpstr>
      <vt:lpstr>Calibri</vt:lpstr>
      <vt:lpstr>Consolas</vt:lpstr>
      <vt:lpstr>Corbel</vt:lpstr>
      <vt:lpstr>Courier New</vt:lpstr>
      <vt:lpstr>Gill Sans</vt:lpstr>
      <vt:lpstr>Gill Sans Light</vt:lpstr>
      <vt:lpstr>GreekC</vt:lpstr>
      <vt:lpstr>Lucida Grande</vt:lpstr>
      <vt:lpstr>StarBats</vt:lpstr>
      <vt:lpstr>Symbol</vt:lpstr>
      <vt:lpstr>Symbol (AS)</vt:lpstr>
      <vt:lpstr>Times</vt:lpstr>
      <vt:lpstr>Times New Roman</vt:lpstr>
      <vt:lpstr>Wingdings</vt:lpstr>
      <vt:lpstr>Wingdings 2</vt:lpstr>
      <vt:lpstr>Wingdings 3</vt:lpstr>
      <vt:lpstr>Standarddesign</vt:lpstr>
      <vt:lpstr>3_Iapetus</vt:lpstr>
      <vt:lpstr>2_Iapetus</vt:lpstr>
      <vt:lpstr>GEO600 Beam Tubes</vt:lpstr>
      <vt:lpstr>GEO600 vacuum system</vt:lpstr>
      <vt:lpstr>PowerPoint-Präsentation</vt:lpstr>
      <vt:lpstr>PowerPoint-Präsentation</vt:lpstr>
      <vt:lpstr>PowerPoint-Präsentation</vt:lpstr>
      <vt:lpstr>PowerPoint-Präsentation</vt:lpstr>
      <vt:lpstr>Joining the segments</vt:lpstr>
      <vt:lpstr>PowerPoint-Präsentation</vt:lpstr>
      <vt:lpstr>PowerPoint-Präsentation</vt:lpstr>
      <vt:lpstr>A year of welding</vt:lpstr>
      <vt:lpstr>PowerPoint-Präsentation</vt:lpstr>
      <vt:lpstr>PowerPoint-Präsentation</vt:lpstr>
      <vt:lpstr>Insulating the tube</vt:lpstr>
      <vt:lpstr>PowerPoint-Präsentation</vt:lpstr>
      <vt:lpstr>PowerPoint-Präsentation</vt:lpstr>
      <vt:lpstr>Baking</vt:lpstr>
      <vt:lpstr>Rectifier &amp; Current control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Vakuumsystem für das Einstein Telescope</dc:title>
  <dc:creator>Harald Harald</dc:creator>
  <cp:lastModifiedBy>haluec</cp:lastModifiedBy>
  <cp:revision>35</cp:revision>
  <dcterms:created xsi:type="dcterms:W3CDTF">2019-11-29T15:31:35Z</dcterms:created>
  <dcterms:modified xsi:type="dcterms:W3CDTF">2022-02-09T17:01:43Z</dcterms:modified>
</cp:coreProperties>
</file>