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1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3"/>
  </p:notesMasterIdLst>
  <p:sldIdLst>
    <p:sldId id="282" r:id="rId5"/>
    <p:sldId id="319" r:id="rId6"/>
    <p:sldId id="293" r:id="rId7"/>
    <p:sldId id="320" r:id="rId8"/>
    <p:sldId id="335" r:id="rId9"/>
    <p:sldId id="336" r:id="rId10"/>
    <p:sldId id="337" r:id="rId11"/>
    <p:sldId id="332" r:id="rId12"/>
    <p:sldId id="333" r:id="rId13"/>
    <p:sldId id="323" r:id="rId14"/>
    <p:sldId id="324" r:id="rId15"/>
    <p:sldId id="334" r:id="rId16"/>
    <p:sldId id="325" r:id="rId17"/>
    <p:sldId id="327" r:id="rId18"/>
    <p:sldId id="328" r:id="rId19"/>
    <p:sldId id="331" r:id="rId20"/>
    <p:sldId id="338" r:id="rId21"/>
    <p:sldId id="307" r:id="rId22"/>
  </p:sldIdLst>
  <p:sldSz cx="12192000" cy="6858000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DBC3"/>
    <a:srgbClr val="178B8B"/>
    <a:srgbClr val="B27F47"/>
    <a:srgbClr val="2A65B0"/>
    <a:srgbClr val="FF86A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A7D741-141D-4B5A-8DFB-56E963B43176}" v="160" dt="2025-05-25T22:03:55.4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56" autoAdjust="0"/>
    <p:restoredTop sz="92494" autoAdjust="0"/>
  </p:normalViewPr>
  <p:slideViewPr>
    <p:cSldViewPr snapToGrid="0">
      <p:cViewPr varScale="1">
        <p:scale>
          <a:sx n="99" d="100"/>
          <a:sy n="99" d="100"/>
        </p:scale>
        <p:origin x="198" y="72"/>
      </p:cViewPr>
      <p:guideLst/>
    </p:cSldViewPr>
  </p:slideViewPr>
  <p:outlineViewPr>
    <p:cViewPr>
      <p:scale>
        <a:sx n="33" d="100"/>
        <a:sy n="33" d="100"/>
      </p:scale>
      <p:origin x="0" y="-4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o Bianchi - ETIC" userId="75bf5e5db1ca5f89" providerId="LiveId" clId="{77668775-1C48-4299-A1F0-E1C475B91FEC}"/>
    <pc:docChg chg="undo custSel addSld modSld">
      <pc:chgData name="Francesco Bianchi - ETIC" userId="75bf5e5db1ca5f89" providerId="LiveId" clId="{77668775-1C48-4299-A1F0-E1C475B91FEC}" dt="2024-12-30T15:05:01.503" v="12" actId="700"/>
      <pc:docMkLst>
        <pc:docMk/>
      </pc:docMkLst>
      <pc:sldChg chg="addSp delSp modSp mod modClrScheme chgLayout">
        <pc:chgData name="Francesco Bianchi - ETIC" userId="75bf5e5db1ca5f89" providerId="LiveId" clId="{77668775-1C48-4299-A1F0-E1C475B91FEC}" dt="2024-12-30T15:01:23.448" v="5" actId="700"/>
        <pc:sldMkLst>
          <pc:docMk/>
          <pc:sldMk cId="2243094873" sldId="282"/>
        </pc:sldMkLst>
      </pc:sldChg>
      <pc:sldChg chg="addSp delSp modSp new mod modClrScheme chgLayout">
        <pc:chgData name="Francesco Bianchi - ETIC" userId="75bf5e5db1ca5f89" providerId="LiveId" clId="{77668775-1C48-4299-A1F0-E1C475B91FEC}" dt="2024-12-30T15:05:01.503" v="12" actId="700"/>
        <pc:sldMkLst>
          <pc:docMk/>
          <pc:sldMk cId="1046031680" sldId="308"/>
        </pc:sldMkLst>
      </pc:sldChg>
    </pc:docChg>
  </pc:docChgLst>
  <pc:docChgLst>
    <pc:chgData name="Francesco Bianchi - ETIC" userId="75bf5e5db1ca5f89" providerId="LiveId" clId="{3B0B05A8-6D85-4322-BEAE-7979C0350301}"/>
    <pc:docChg chg="undo custSel addSld delSld modSld">
      <pc:chgData name="Francesco Bianchi - ETIC" userId="75bf5e5db1ca5f89" providerId="LiveId" clId="{3B0B05A8-6D85-4322-BEAE-7979C0350301}" dt="2024-11-13T08:39:36.516" v="3537" actId="20577"/>
      <pc:docMkLst>
        <pc:docMk/>
      </pc:docMkLst>
      <pc:sldChg chg="addSp delSp modSp mod">
        <pc:chgData name="Francesco Bianchi - ETIC" userId="75bf5e5db1ca5f89" providerId="LiveId" clId="{3B0B05A8-6D85-4322-BEAE-7979C0350301}" dt="2024-11-12T22:59:23.954" v="2879" actId="1076"/>
        <pc:sldMkLst>
          <pc:docMk/>
          <pc:sldMk cId="2243094873" sldId="282"/>
        </pc:sldMkLst>
      </pc:sldChg>
      <pc:sldChg chg="addSp modSp mod">
        <pc:chgData name="Francesco Bianchi - ETIC" userId="75bf5e5db1ca5f89" providerId="LiveId" clId="{3B0B05A8-6D85-4322-BEAE-7979C0350301}" dt="2024-11-13T08:06:14.886" v="3255" actId="120"/>
        <pc:sldMkLst>
          <pc:docMk/>
          <pc:sldMk cId="1637704462" sldId="293"/>
        </pc:sldMkLst>
      </pc:sldChg>
      <pc:sldChg chg="addSp modSp mod">
        <pc:chgData name="Francesco Bianchi - ETIC" userId="75bf5e5db1ca5f89" providerId="LiveId" clId="{3B0B05A8-6D85-4322-BEAE-7979C0350301}" dt="2024-11-13T06:42:27.564" v="3206"/>
        <pc:sldMkLst>
          <pc:docMk/>
          <pc:sldMk cId="906862484" sldId="294"/>
        </pc:sldMkLst>
      </pc:sldChg>
      <pc:sldChg chg="addSp modSp mod">
        <pc:chgData name="Francesco Bianchi - ETIC" userId="75bf5e5db1ca5f89" providerId="LiveId" clId="{3B0B05A8-6D85-4322-BEAE-7979C0350301}" dt="2024-11-13T06:42:32.736" v="3209" actId="1035"/>
        <pc:sldMkLst>
          <pc:docMk/>
          <pc:sldMk cId="1072595910" sldId="295"/>
        </pc:sldMkLst>
      </pc:sldChg>
      <pc:sldChg chg="addSp delSp modSp add mod">
        <pc:chgData name="Francesco Bianchi - ETIC" userId="75bf5e5db1ca5f89" providerId="LiveId" clId="{3B0B05A8-6D85-4322-BEAE-7979C0350301}" dt="2024-11-13T06:42:37.778" v="3210"/>
        <pc:sldMkLst>
          <pc:docMk/>
          <pc:sldMk cId="67851392" sldId="296"/>
        </pc:sldMkLst>
      </pc:sldChg>
      <pc:sldChg chg="addSp delSp modSp add mod">
        <pc:chgData name="Francesco Bianchi - ETIC" userId="75bf5e5db1ca5f89" providerId="LiveId" clId="{3B0B05A8-6D85-4322-BEAE-7979C0350301}" dt="2024-11-13T06:42:39.669" v="3211"/>
        <pc:sldMkLst>
          <pc:docMk/>
          <pc:sldMk cId="1170492245" sldId="297"/>
        </pc:sldMkLst>
      </pc:sldChg>
      <pc:sldChg chg="addSp delSp modSp add mod">
        <pc:chgData name="Francesco Bianchi - ETIC" userId="75bf5e5db1ca5f89" providerId="LiveId" clId="{3B0B05A8-6D85-4322-BEAE-7979C0350301}" dt="2024-11-13T06:42:41.260" v="3212"/>
        <pc:sldMkLst>
          <pc:docMk/>
          <pc:sldMk cId="3501416714" sldId="298"/>
        </pc:sldMkLst>
      </pc:sldChg>
      <pc:sldChg chg="addSp delSp modSp add mod">
        <pc:chgData name="Francesco Bianchi - ETIC" userId="75bf5e5db1ca5f89" providerId="LiveId" clId="{3B0B05A8-6D85-4322-BEAE-7979C0350301}" dt="2024-11-13T06:42:42.782" v="3213"/>
        <pc:sldMkLst>
          <pc:docMk/>
          <pc:sldMk cId="3815819273" sldId="299"/>
        </pc:sldMkLst>
      </pc:sldChg>
      <pc:sldChg chg="addSp delSp modSp add mod">
        <pc:chgData name="Francesco Bianchi - ETIC" userId="75bf5e5db1ca5f89" providerId="LiveId" clId="{3B0B05A8-6D85-4322-BEAE-7979C0350301}" dt="2024-11-13T06:42:44.506" v="3214"/>
        <pc:sldMkLst>
          <pc:docMk/>
          <pc:sldMk cId="3098988570" sldId="300"/>
        </pc:sldMkLst>
      </pc:sldChg>
      <pc:sldChg chg="addSp delSp modSp add del mod">
        <pc:chgData name="Francesco Bianchi - ETIC" userId="75bf5e5db1ca5f89" providerId="LiveId" clId="{3B0B05A8-6D85-4322-BEAE-7979C0350301}" dt="2024-11-12T21:56:33.236" v="1203" actId="47"/>
        <pc:sldMkLst>
          <pc:docMk/>
          <pc:sldMk cId="2635652399" sldId="301"/>
        </pc:sldMkLst>
      </pc:sldChg>
      <pc:sldChg chg="addSp delSp modSp mod">
        <pc:chgData name="Francesco Bianchi - ETIC" userId="75bf5e5db1ca5f89" providerId="LiveId" clId="{3B0B05A8-6D85-4322-BEAE-7979C0350301}" dt="2024-11-13T06:42:51.008" v="3217" actId="14100"/>
        <pc:sldMkLst>
          <pc:docMk/>
          <pc:sldMk cId="47686266" sldId="302"/>
        </pc:sldMkLst>
      </pc:sldChg>
      <pc:sldChg chg="addSp delSp modSp mod">
        <pc:chgData name="Francesco Bianchi - ETIC" userId="75bf5e5db1ca5f89" providerId="LiveId" clId="{3B0B05A8-6D85-4322-BEAE-7979C0350301}" dt="2024-11-13T06:42:54.322" v="3218"/>
        <pc:sldMkLst>
          <pc:docMk/>
          <pc:sldMk cId="632048329" sldId="303"/>
        </pc:sldMkLst>
      </pc:sldChg>
      <pc:sldChg chg="addSp delSp modSp mod">
        <pc:chgData name="Francesco Bianchi - ETIC" userId="75bf5e5db1ca5f89" providerId="LiveId" clId="{3B0B05A8-6D85-4322-BEAE-7979C0350301}" dt="2024-11-13T08:27:47.126" v="3517" actId="20577"/>
        <pc:sldMkLst>
          <pc:docMk/>
          <pc:sldMk cId="1018116504" sldId="304"/>
        </pc:sldMkLst>
      </pc:sldChg>
      <pc:sldChg chg="addSp delSp modSp mod">
        <pc:chgData name="Francesco Bianchi - ETIC" userId="75bf5e5db1ca5f89" providerId="LiveId" clId="{3B0B05A8-6D85-4322-BEAE-7979C0350301}" dt="2024-11-13T06:42:59.729" v="3220"/>
        <pc:sldMkLst>
          <pc:docMk/>
          <pc:sldMk cId="396799602" sldId="305"/>
        </pc:sldMkLst>
      </pc:sldChg>
      <pc:sldChg chg="addSp delSp modSp mod">
        <pc:chgData name="Francesco Bianchi - ETIC" userId="75bf5e5db1ca5f89" providerId="LiveId" clId="{3B0B05A8-6D85-4322-BEAE-7979C0350301}" dt="2024-11-13T06:43:01.255" v="3221"/>
        <pc:sldMkLst>
          <pc:docMk/>
          <pc:sldMk cId="458840485" sldId="306"/>
        </pc:sldMkLst>
      </pc:sldChg>
      <pc:sldChg chg="delSp modSp add mod">
        <pc:chgData name="Francesco Bianchi - ETIC" userId="75bf5e5db1ca5f89" providerId="LiveId" clId="{3B0B05A8-6D85-4322-BEAE-7979C0350301}" dt="2024-11-13T08:39:36.516" v="3537" actId="20577"/>
        <pc:sldMkLst>
          <pc:docMk/>
          <pc:sldMk cId="4072515254" sldId="307"/>
        </pc:sldMkLst>
      </pc:sldChg>
    </pc:docChg>
  </pc:docChgLst>
  <pc:docChgLst>
    <pc:chgData name="Francesco Bianchi" userId="facb2e64-5733-4e56-a259-afed74d4d131" providerId="ADAL" clId="{D3A7D741-141D-4B5A-8DFB-56E963B43176}"/>
    <pc:docChg chg="undo custSel addSld delSld modSld sldOrd modMainMaster">
      <pc:chgData name="Francesco Bianchi" userId="facb2e64-5733-4e56-a259-afed74d4d131" providerId="ADAL" clId="{D3A7D741-141D-4B5A-8DFB-56E963B43176}" dt="2025-05-26T23:37:56.115" v="2691" actId="20577"/>
      <pc:docMkLst>
        <pc:docMk/>
      </pc:docMkLst>
      <pc:sldChg chg="addSp delSp modSp mod chgLayout">
        <pc:chgData name="Francesco Bianchi" userId="facb2e64-5733-4e56-a259-afed74d4d131" providerId="ADAL" clId="{D3A7D741-141D-4B5A-8DFB-56E963B43176}" dt="2025-05-24T20:09:45.444" v="490" actId="13926"/>
        <pc:sldMkLst>
          <pc:docMk/>
          <pc:sldMk cId="2243094873" sldId="282"/>
        </pc:sldMkLst>
        <pc:spChg chg="mod ord">
          <ac:chgData name="Francesco Bianchi" userId="facb2e64-5733-4e56-a259-afed74d4d131" providerId="ADAL" clId="{D3A7D741-141D-4B5A-8DFB-56E963B43176}" dt="2025-05-23T10:06:40.012" v="409" actId="1076"/>
          <ac:spMkLst>
            <pc:docMk/>
            <pc:sldMk cId="2243094873" sldId="282"/>
            <ac:spMk id="2" creationId="{583CCC7D-5E06-47A8-A7BC-3298CBC83031}"/>
          </ac:spMkLst>
        </pc:spChg>
        <pc:spChg chg="mod ord">
          <ac:chgData name="Francesco Bianchi" userId="facb2e64-5733-4e56-a259-afed74d4d131" providerId="ADAL" clId="{D3A7D741-141D-4B5A-8DFB-56E963B43176}" dt="2025-05-24T20:09:45.444" v="490" actId="13926"/>
          <ac:spMkLst>
            <pc:docMk/>
            <pc:sldMk cId="2243094873" sldId="282"/>
            <ac:spMk id="3" creationId="{350F7673-4CDE-4739-943F-69412A824714}"/>
          </ac:spMkLst>
        </pc:spChg>
        <pc:picChg chg="add mod">
          <ac:chgData name="Francesco Bianchi" userId="facb2e64-5733-4e56-a259-afed74d4d131" providerId="ADAL" clId="{D3A7D741-141D-4B5A-8DFB-56E963B43176}" dt="2025-05-23T10:56:12.195" v="454" actId="1076"/>
          <ac:picMkLst>
            <pc:docMk/>
            <pc:sldMk cId="2243094873" sldId="282"/>
            <ac:picMk id="11" creationId="{1D6B0C3B-DE5E-2037-13F2-AE13DE1D6598}"/>
          </ac:picMkLst>
        </pc:picChg>
        <pc:picChg chg="add mod">
          <ac:chgData name="Francesco Bianchi" userId="facb2e64-5733-4e56-a259-afed74d4d131" providerId="ADAL" clId="{D3A7D741-141D-4B5A-8DFB-56E963B43176}" dt="2025-05-23T10:56:23.716" v="457" actId="1076"/>
          <ac:picMkLst>
            <pc:docMk/>
            <pc:sldMk cId="2243094873" sldId="282"/>
            <ac:picMk id="12" creationId="{00155EFC-22AA-94D6-FE6A-2C356D81F331}"/>
          </ac:picMkLst>
        </pc:picChg>
      </pc:sldChg>
      <pc:sldChg chg="add del">
        <pc:chgData name="Francesco Bianchi" userId="facb2e64-5733-4e56-a259-afed74d4d131" providerId="ADAL" clId="{D3A7D741-141D-4B5A-8DFB-56E963B43176}" dt="2025-05-24T21:27:25.843" v="1224" actId="47"/>
        <pc:sldMkLst>
          <pc:docMk/>
          <pc:sldMk cId="2129091774" sldId="285"/>
        </pc:sldMkLst>
      </pc:sldChg>
      <pc:sldChg chg="add del">
        <pc:chgData name="Francesco Bianchi" userId="facb2e64-5733-4e56-a259-afed74d4d131" providerId="ADAL" clId="{D3A7D741-141D-4B5A-8DFB-56E963B43176}" dt="2025-05-24T21:49:27.061" v="1377" actId="47"/>
        <pc:sldMkLst>
          <pc:docMk/>
          <pc:sldMk cId="3859743083" sldId="286"/>
        </pc:sldMkLst>
      </pc:sldChg>
      <pc:sldChg chg="addSp modSp mod">
        <pc:chgData name="Francesco Bianchi" userId="facb2e64-5733-4e56-a259-afed74d4d131" providerId="ADAL" clId="{D3A7D741-141D-4B5A-8DFB-56E963B43176}" dt="2025-05-24T20:37:09.558" v="735" actId="14100"/>
        <pc:sldMkLst>
          <pc:docMk/>
          <pc:sldMk cId="1637704462" sldId="293"/>
        </pc:sldMkLst>
        <pc:spChg chg="mod">
          <ac:chgData name="Francesco Bianchi" userId="facb2e64-5733-4e56-a259-afed74d4d131" providerId="ADAL" clId="{D3A7D741-141D-4B5A-8DFB-56E963B43176}" dt="2025-05-24T20:36:39.519" v="732" actId="1035"/>
          <ac:spMkLst>
            <pc:docMk/>
            <pc:sldMk cId="1637704462" sldId="293"/>
            <ac:spMk id="3" creationId="{9BD19651-8E1C-E288-3E5D-1F032D345D64}"/>
          </ac:spMkLst>
        </pc:spChg>
        <pc:spChg chg="add mod">
          <ac:chgData name="Francesco Bianchi" userId="facb2e64-5733-4e56-a259-afed74d4d131" providerId="ADAL" clId="{D3A7D741-141D-4B5A-8DFB-56E963B43176}" dt="2025-05-24T20:34:44.810" v="672" actId="1076"/>
          <ac:spMkLst>
            <pc:docMk/>
            <pc:sldMk cId="1637704462" sldId="293"/>
            <ac:spMk id="6" creationId="{B443B90B-7825-046E-7C80-6192F85B7B2D}"/>
          </ac:spMkLst>
        </pc:spChg>
        <pc:spChg chg="mod">
          <ac:chgData name="Francesco Bianchi" userId="facb2e64-5733-4e56-a259-afed74d4d131" providerId="ADAL" clId="{D3A7D741-141D-4B5A-8DFB-56E963B43176}" dt="2025-05-24T20:37:09.558" v="735" actId="14100"/>
          <ac:spMkLst>
            <pc:docMk/>
            <pc:sldMk cId="1637704462" sldId="293"/>
            <ac:spMk id="7" creationId="{233B28E4-8B0B-0050-D6D6-B9981E316C34}"/>
          </ac:spMkLst>
        </pc:spChg>
        <pc:spChg chg="mod">
          <ac:chgData name="Francesco Bianchi" userId="facb2e64-5733-4e56-a259-afed74d4d131" providerId="ADAL" clId="{D3A7D741-141D-4B5A-8DFB-56E963B43176}" dt="2025-05-24T20:37:05.939" v="734" actId="14100"/>
          <ac:spMkLst>
            <pc:docMk/>
            <pc:sldMk cId="1637704462" sldId="293"/>
            <ac:spMk id="8" creationId="{F52EB0EA-7ED5-65EB-CE54-64E0D1136F6C}"/>
          </ac:spMkLst>
        </pc:spChg>
        <pc:grpChg chg="add mod ord">
          <ac:chgData name="Francesco Bianchi" userId="facb2e64-5733-4e56-a259-afed74d4d131" providerId="ADAL" clId="{D3A7D741-141D-4B5A-8DFB-56E963B43176}" dt="2025-05-24T20:33:25.723" v="656" actId="167"/>
          <ac:grpSpMkLst>
            <pc:docMk/>
            <pc:sldMk cId="1637704462" sldId="293"/>
            <ac:grpSpMk id="4" creationId="{DCDAA341-3C3F-6E6B-2788-02C005260F4B}"/>
          </ac:grpSpMkLst>
        </pc:grpChg>
        <pc:picChg chg="mod">
          <ac:chgData name="Francesco Bianchi" userId="facb2e64-5733-4e56-a259-afed74d4d131" providerId="ADAL" clId="{D3A7D741-141D-4B5A-8DFB-56E963B43176}" dt="2025-05-24T20:37:01.604" v="733" actId="1076"/>
          <ac:picMkLst>
            <pc:docMk/>
            <pc:sldMk cId="1637704462" sldId="293"/>
            <ac:picMk id="10" creationId="{68A28FFD-79F2-A066-0379-6E6342EE4B89}"/>
          </ac:picMkLst>
        </pc:picChg>
        <pc:picChg chg="mod">
          <ac:chgData name="Francesco Bianchi" userId="facb2e64-5733-4e56-a259-afed74d4d131" providerId="ADAL" clId="{D3A7D741-141D-4B5A-8DFB-56E963B43176}" dt="2025-05-24T20:33:06.426" v="651" actId="164"/>
          <ac:picMkLst>
            <pc:docMk/>
            <pc:sldMk cId="1637704462" sldId="293"/>
            <ac:picMk id="11" creationId="{C061B7BF-3FEF-50AE-C336-972C7DCA94E0}"/>
          </ac:picMkLst>
        </pc:picChg>
      </pc:sldChg>
      <pc:sldChg chg="add del">
        <pc:chgData name="Francesco Bianchi" userId="facb2e64-5733-4e56-a259-afed74d4d131" providerId="ADAL" clId="{D3A7D741-141D-4B5A-8DFB-56E963B43176}" dt="2025-05-24T22:10:50.157" v="1787" actId="47"/>
        <pc:sldMkLst>
          <pc:docMk/>
          <pc:sldMk cId="906862484" sldId="294"/>
        </pc:sldMkLst>
      </pc:sldChg>
      <pc:sldChg chg="del">
        <pc:chgData name="Francesco Bianchi" userId="facb2e64-5733-4e56-a259-afed74d4d131" providerId="ADAL" clId="{D3A7D741-141D-4B5A-8DFB-56E963B43176}" dt="2025-05-24T22:10:51.898" v="1788" actId="47"/>
        <pc:sldMkLst>
          <pc:docMk/>
          <pc:sldMk cId="1072595910" sldId="295"/>
        </pc:sldMkLst>
      </pc:sldChg>
      <pc:sldChg chg="del">
        <pc:chgData name="Francesco Bianchi" userId="facb2e64-5733-4e56-a259-afed74d4d131" providerId="ADAL" clId="{D3A7D741-141D-4B5A-8DFB-56E963B43176}" dt="2025-05-22T20:40:15.789" v="6" actId="47"/>
        <pc:sldMkLst>
          <pc:docMk/>
          <pc:sldMk cId="67851392" sldId="296"/>
        </pc:sldMkLst>
      </pc:sldChg>
      <pc:sldChg chg="del">
        <pc:chgData name="Francesco Bianchi" userId="facb2e64-5733-4e56-a259-afed74d4d131" providerId="ADAL" clId="{D3A7D741-141D-4B5A-8DFB-56E963B43176}" dt="2025-05-22T20:40:17.096" v="7" actId="47"/>
        <pc:sldMkLst>
          <pc:docMk/>
          <pc:sldMk cId="1170492245" sldId="297"/>
        </pc:sldMkLst>
      </pc:sldChg>
      <pc:sldChg chg="del">
        <pc:chgData name="Francesco Bianchi" userId="facb2e64-5733-4e56-a259-afed74d4d131" providerId="ADAL" clId="{D3A7D741-141D-4B5A-8DFB-56E963B43176}" dt="2025-05-22T20:40:18.119" v="8" actId="47"/>
        <pc:sldMkLst>
          <pc:docMk/>
          <pc:sldMk cId="3501416714" sldId="298"/>
        </pc:sldMkLst>
      </pc:sldChg>
      <pc:sldChg chg="del">
        <pc:chgData name="Francesco Bianchi" userId="facb2e64-5733-4e56-a259-afed74d4d131" providerId="ADAL" clId="{D3A7D741-141D-4B5A-8DFB-56E963B43176}" dt="2025-05-22T20:40:21.603" v="9" actId="47"/>
        <pc:sldMkLst>
          <pc:docMk/>
          <pc:sldMk cId="3815819273" sldId="299"/>
        </pc:sldMkLst>
      </pc:sldChg>
      <pc:sldChg chg="del">
        <pc:chgData name="Francesco Bianchi" userId="facb2e64-5733-4e56-a259-afed74d4d131" providerId="ADAL" clId="{D3A7D741-141D-4B5A-8DFB-56E963B43176}" dt="2025-05-22T20:40:22.887" v="10" actId="47"/>
        <pc:sldMkLst>
          <pc:docMk/>
          <pc:sldMk cId="3098988570" sldId="300"/>
        </pc:sldMkLst>
      </pc:sldChg>
      <pc:sldChg chg="del">
        <pc:chgData name="Francesco Bianchi" userId="facb2e64-5733-4e56-a259-afed74d4d131" providerId="ADAL" clId="{D3A7D741-141D-4B5A-8DFB-56E963B43176}" dt="2025-05-22T20:40:24.160" v="11" actId="47"/>
        <pc:sldMkLst>
          <pc:docMk/>
          <pc:sldMk cId="47686266" sldId="302"/>
        </pc:sldMkLst>
      </pc:sldChg>
      <pc:sldChg chg="del">
        <pc:chgData name="Francesco Bianchi" userId="facb2e64-5733-4e56-a259-afed74d4d131" providerId="ADAL" clId="{D3A7D741-141D-4B5A-8DFB-56E963B43176}" dt="2025-05-22T20:40:25.233" v="12" actId="47"/>
        <pc:sldMkLst>
          <pc:docMk/>
          <pc:sldMk cId="632048329" sldId="303"/>
        </pc:sldMkLst>
      </pc:sldChg>
      <pc:sldChg chg="del">
        <pc:chgData name="Francesco Bianchi" userId="facb2e64-5733-4e56-a259-afed74d4d131" providerId="ADAL" clId="{D3A7D741-141D-4B5A-8DFB-56E963B43176}" dt="2025-05-22T20:40:26.200" v="13" actId="47"/>
        <pc:sldMkLst>
          <pc:docMk/>
          <pc:sldMk cId="1018116504" sldId="304"/>
        </pc:sldMkLst>
      </pc:sldChg>
      <pc:sldChg chg="del">
        <pc:chgData name="Francesco Bianchi" userId="facb2e64-5733-4e56-a259-afed74d4d131" providerId="ADAL" clId="{D3A7D741-141D-4B5A-8DFB-56E963B43176}" dt="2025-05-22T20:40:27.217" v="14" actId="47"/>
        <pc:sldMkLst>
          <pc:docMk/>
          <pc:sldMk cId="396799602" sldId="305"/>
        </pc:sldMkLst>
      </pc:sldChg>
      <pc:sldChg chg="del">
        <pc:chgData name="Francesco Bianchi" userId="facb2e64-5733-4e56-a259-afed74d4d131" providerId="ADAL" clId="{D3A7D741-141D-4B5A-8DFB-56E963B43176}" dt="2025-05-22T20:40:28.092" v="15" actId="47"/>
        <pc:sldMkLst>
          <pc:docMk/>
          <pc:sldMk cId="458840485" sldId="306"/>
        </pc:sldMkLst>
      </pc:sldChg>
      <pc:sldChg chg="addSp delSp modSp mod modAnim">
        <pc:chgData name="Francesco Bianchi" userId="facb2e64-5733-4e56-a259-afed74d4d131" providerId="ADAL" clId="{D3A7D741-141D-4B5A-8DFB-56E963B43176}" dt="2025-05-25T21:52:19.591" v="2615" actId="1076"/>
        <pc:sldMkLst>
          <pc:docMk/>
          <pc:sldMk cId="4072515254" sldId="307"/>
        </pc:sldMkLst>
        <pc:spChg chg="mod">
          <ac:chgData name="Francesco Bianchi" userId="facb2e64-5733-4e56-a259-afed74d4d131" providerId="ADAL" clId="{D3A7D741-141D-4B5A-8DFB-56E963B43176}" dt="2025-05-25T21:39:37.620" v="2162" actId="1076"/>
          <ac:spMkLst>
            <pc:docMk/>
            <pc:sldMk cId="4072515254" sldId="307"/>
            <ac:spMk id="2" creationId="{0686A574-53AC-3472-7E63-189CF0F389D8}"/>
          </ac:spMkLst>
        </pc:spChg>
        <pc:grpChg chg="mod">
          <ac:chgData name="Francesco Bianchi" userId="facb2e64-5733-4e56-a259-afed74d4d131" providerId="ADAL" clId="{D3A7D741-141D-4B5A-8DFB-56E963B43176}" dt="2025-05-25T21:39:10.648" v="2150"/>
          <ac:grpSpMkLst>
            <pc:docMk/>
            <pc:sldMk cId="4072515254" sldId="307"/>
            <ac:grpSpMk id="6" creationId="{5ACEEC7F-6E0B-DA9D-6458-000262A567FB}"/>
          </ac:grpSpMkLst>
        </pc:grpChg>
        <pc:picChg chg="add mod">
          <ac:chgData name="Francesco Bianchi" userId="facb2e64-5733-4e56-a259-afed74d4d131" providerId="ADAL" clId="{D3A7D741-141D-4B5A-8DFB-56E963B43176}" dt="2025-05-25T21:39:46.354" v="2165" actId="1076"/>
          <ac:picMkLst>
            <pc:docMk/>
            <pc:sldMk cId="4072515254" sldId="307"/>
            <ac:picMk id="7" creationId="{30DFCCAC-CCEB-F407-7F2B-80452D199FFE}"/>
          </ac:picMkLst>
        </pc:picChg>
        <pc:picChg chg="add mod">
          <ac:chgData name="Francesco Bianchi" userId="facb2e64-5733-4e56-a259-afed74d4d131" providerId="ADAL" clId="{D3A7D741-141D-4B5A-8DFB-56E963B43176}" dt="2025-05-25T21:52:19.591" v="2615" actId="1076"/>
          <ac:picMkLst>
            <pc:docMk/>
            <pc:sldMk cId="4072515254" sldId="307"/>
            <ac:picMk id="8" creationId="{A853F97E-B222-195A-F4FA-B7F55C172CEF}"/>
          </ac:picMkLst>
        </pc:picChg>
        <pc:inkChg chg="add del mod">
          <ac:chgData name="Francesco Bianchi" userId="facb2e64-5733-4e56-a259-afed74d4d131" providerId="ADAL" clId="{D3A7D741-141D-4B5A-8DFB-56E963B43176}" dt="2025-05-25T21:39:12.717" v="2151" actId="9405"/>
          <ac:inkMkLst>
            <pc:docMk/>
            <pc:sldMk cId="4072515254" sldId="307"/>
            <ac:inkMk id="4" creationId="{643ABEEB-2B7C-1761-B6D8-737EED68D4BE}"/>
          </ac:inkMkLst>
        </pc:inkChg>
        <pc:inkChg chg="add del mod">
          <ac:chgData name="Francesco Bianchi" userId="facb2e64-5733-4e56-a259-afed74d4d131" providerId="ADAL" clId="{D3A7D741-141D-4B5A-8DFB-56E963B43176}" dt="2025-05-25T21:39:10.648" v="2150"/>
          <ac:inkMkLst>
            <pc:docMk/>
            <pc:sldMk cId="4072515254" sldId="307"/>
            <ac:inkMk id="5" creationId="{B9C7B03D-38AE-7E91-85E7-1CA1E306661B}"/>
          </ac:inkMkLst>
        </pc:inkChg>
      </pc:sldChg>
      <pc:sldChg chg="del">
        <pc:chgData name="Francesco Bianchi" userId="facb2e64-5733-4e56-a259-afed74d4d131" providerId="ADAL" clId="{D3A7D741-141D-4B5A-8DFB-56E963B43176}" dt="2025-05-22T20:38:34.066" v="0" actId="47"/>
        <pc:sldMkLst>
          <pc:docMk/>
          <pc:sldMk cId="1046031680" sldId="308"/>
        </pc:sldMkLst>
      </pc:sldChg>
      <pc:sldChg chg="add del">
        <pc:chgData name="Francesco Bianchi" userId="facb2e64-5733-4e56-a259-afed74d4d131" providerId="ADAL" clId="{D3A7D741-141D-4B5A-8DFB-56E963B43176}" dt="2025-05-25T21:35:48.955" v="2144" actId="47"/>
        <pc:sldMkLst>
          <pc:docMk/>
          <pc:sldMk cId="1114830897" sldId="311"/>
        </pc:sldMkLst>
      </pc:sldChg>
      <pc:sldChg chg="add del">
        <pc:chgData name="Francesco Bianchi" userId="facb2e64-5733-4e56-a259-afed74d4d131" providerId="ADAL" clId="{D3A7D741-141D-4B5A-8DFB-56E963B43176}" dt="2025-05-25T21:35:56.213" v="2145" actId="47"/>
        <pc:sldMkLst>
          <pc:docMk/>
          <pc:sldMk cId="1623974126" sldId="312"/>
        </pc:sldMkLst>
      </pc:sldChg>
      <pc:sldChg chg="add del">
        <pc:chgData name="Francesco Bianchi" userId="facb2e64-5733-4e56-a259-afed74d4d131" providerId="ADAL" clId="{D3A7D741-141D-4B5A-8DFB-56E963B43176}" dt="2025-05-25T21:35:44.601" v="2141" actId="47"/>
        <pc:sldMkLst>
          <pc:docMk/>
          <pc:sldMk cId="2968843207" sldId="317"/>
        </pc:sldMkLst>
      </pc:sldChg>
      <pc:sldChg chg="add del">
        <pc:chgData name="Francesco Bianchi" userId="facb2e64-5733-4e56-a259-afed74d4d131" providerId="ADAL" clId="{D3A7D741-141D-4B5A-8DFB-56E963B43176}" dt="2025-05-25T21:35:41.757" v="2140" actId="47"/>
        <pc:sldMkLst>
          <pc:docMk/>
          <pc:sldMk cId="924800778" sldId="318"/>
        </pc:sldMkLst>
      </pc:sldChg>
      <pc:sldChg chg="addSp delSp modSp add mod modClrScheme chgLayout">
        <pc:chgData name="Francesco Bianchi" userId="facb2e64-5733-4e56-a259-afed74d4d131" providerId="ADAL" clId="{D3A7D741-141D-4B5A-8DFB-56E963B43176}" dt="2025-05-24T21:03:08.481" v="838" actId="478"/>
        <pc:sldMkLst>
          <pc:docMk/>
          <pc:sldMk cId="3827307811" sldId="319"/>
        </pc:sldMkLst>
        <pc:spChg chg="mod ord">
          <ac:chgData name="Francesco Bianchi" userId="facb2e64-5733-4e56-a259-afed74d4d131" providerId="ADAL" clId="{D3A7D741-141D-4B5A-8DFB-56E963B43176}" dt="2025-05-24T20:21:25.214" v="582" actId="1076"/>
          <ac:spMkLst>
            <pc:docMk/>
            <pc:sldMk cId="3827307811" sldId="319"/>
            <ac:spMk id="3" creationId="{8DE86519-3193-EF63-50B4-88F280B550A6}"/>
          </ac:spMkLst>
        </pc:spChg>
        <pc:spChg chg="add mod">
          <ac:chgData name="Francesco Bianchi" userId="facb2e64-5733-4e56-a259-afed74d4d131" providerId="ADAL" clId="{D3A7D741-141D-4B5A-8DFB-56E963B43176}" dt="2025-05-24T20:17:00.137" v="546"/>
          <ac:spMkLst>
            <pc:docMk/>
            <pc:sldMk cId="3827307811" sldId="319"/>
            <ac:spMk id="8" creationId="{05AB903A-8A43-8E4E-72BD-8B849CC617C4}"/>
          </ac:spMkLst>
        </pc:spChg>
        <pc:spChg chg="mod">
          <ac:chgData name="Francesco Bianchi" userId="facb2e64-5733-4e56-a259-afed74d4d131" providerId="ADAL" clId="{D3A7D741-141D-4B5A-8DFB-56E963B43176}" dt="2025-05-24T20:13:08.350" v="515" actId="164"/>
          <ac:spMkLst>
            <pc:docMk/>
            <pc:sldMk cId="3827307811" sldId="319"/>
            <ac:spMk id="19" creationId="{A93B6EA6-FD67-DC77-1EF4-297296A938EA}"/>
          </ac:spMkLst>
        </pc:spChg>
        <pc:spChg chg="mod">
          <ac:chgData name="Francesco Bianchi" userId="facb2e64-5733-4e56-a259-afed74d4d131" providerId="ADAL" clId="{D3A7D741-141D-4B5A-8DFB-56E963B43176}" dt="2025-05-24T20:13:08.350" v="515" actId="164"/>
          <ac:spMkLst>
            <pc:docMk/>
            <pc:sldMk cId="3827307811" sldId="319"/>
            <ac:spMk id="20" creationId="{3AE63576-2E9E-C30B-4562-27DE545F4A8A}"/>
          </ac:spMkLst>
        </pc:spChg>
        <pc:spChg chg="mod">
          <ac:chgData name="Francesco Bianchi" userId="facb2e64-5733-4e56-a259-afed74d4d131" providerId="ADAL" clId="{D3A7D741-141D-4B5A-8DFB-56E963B43176}" dt="2025-05-24T20:12:35.511" v="506" actId="1076"/>
          <ac:spMkLst>
            <pc:docMk/>
            <pc:sldMk cId="3827307811" sldId="319"/>
            <ac:spMk id="21" creationId="{0E29E239-99B2-27FD-9233-291FE4423AAC}"/>
          </ac:spMkLst>
        </pc:spChg>
        <pc:grpChg chg="add mod ord">
          <ac:chgData name="Francesco Bianchi" userId="facb2e64-5733-4e56-a259-afed74d4d131" providerId="ADAL" clId="{D3A7D741-141D-4B5A-8DFB-56E963B43176}" dt="2025-05-24T20:16:23.773" v="543" actId="14861"/>
          <ac:grpSpMkLst>
            <pc:docMk/>
            <pc:sldMk cId="3827307811" sldId="319"/>
            <ac:grpSpMk id="5" creationId="{0E18C6EF-AC65-6C22-9A84-10D94EC21B72}"/>
          </ac:grpSpMkLst>
        </pc:grpChg>
        <pc:picChg chg="add mod ord">
          <ac:chgData name="Francesco Bianchi" userId="facb2e64-5733-4e56-a259-afed74d4d131" providerId="ADAL" clId="{D3A7D741-141D-4B5A-8DFB-56E963B43176}" dt="2025-05-24T20:42:18.301" v="747" actId="167"/>
          <ac:picMkLst>
            <pc:docMk/>
            <pc:sldMk cId="3827307811" sldId="319"/>
            <ac:picMk id="7" creationId="{FC0C646A-55F7-53C3-3405-2EF6CE08B370}"/>
          </ac:picMkLst>
        </pc:picChg>
        <pc:picChg chg="add mod ord">
          <ac:chgData name="Francesco Bianchi" userId="facb2e64-5733-4e56-a259-afed74d4d131" providerId="ADAL" clId="{D3A7D741-141D-4B5A-8DFB-56E963B43176}" dt="2025-05-24T20:48:02.973" v="760" actId="14861"/>
          <ac:picMkLst>
            <pc:docMk/>
            <pc:sldMk cId="3827307811" sldId="319"/>
            <ac:picMk id="10" creationId="{A80505BB-F6A0-0D6E-040F-CF8E6BFCA965}"/>
          </ac:picMkLst>
        </pc:picChg>
        <pc:picChg chg="mod">
          <ac:chgData name="Francesco Bianchi" userId="facb2e64-5733-4e56-a259-afed74d4d131" providerId="ADAL" clId="{D3A7D741-141D-4B5A-8DFB-56E963B43176}" dt="2025-05-24T20:13:08.350" v="515" actId="164"/>
          <ac:picMkLst>
            <pc:docMk/>
            <pc:sldMk cId="3827307811" sldId="319"/>
            <ac:picMk id="18" creationId="{3B9EC3F3-7A12-CA20-771A-6E1DAF727DC1}"/>
          </ac:picMkLst>
        </pc:picChg>
        <pc:cxnChg chg="add mod">
          <ac:chgData name="Francesco Bianchi" userId="facb2e64-5733-4e56-a259-afed74d4d131" providerId="ADAL" clId="{D3A7D741-141D-4B5A-8DFB-56E963B43176}" dt="2025-05-24T20:51:20.294" v="781" actId="14100"/>
          <ac:cxnSpMkLst>
            <pc:docMk/>
            <pc:sldMk cId="3827307811" sldId="319"/>
            <ac:cxnSpMk id="22" creationId="{58846F8E-5653-A7B4-7112-BF9CD0C7434C}"/>
          </ac:cxnSpMkLst>
        </pc:cxnChg>
        <pc:cxnChg chg="add mod">
          <ac:chgData name="Francesco Bianchi" userId="facb2e64-5733-4e56-a259-afed74d4d131" providerId="ADAL" clId="{D3A7D741-141D-4B5A-8DFB-56E963B43176}" dt="2025-05-24T20:51:53.528" v="786" actId="14100"/>
          <ac:cxnSpMkLst>
            <pc:docMk/>
            <pc:sldMk cId="3827307811" sldId="319"/>
            <ac:cxnSpMk id="29" creationId="{6B3415BA-FFAC-5671-9F7F-B847354BBCAE}"/>
          </ac:cxnSpMkLst>
        </pc:cxnChg>
        <pc:cxnChg chg="add mod">
          <ac:chgData name="Francesco Bianchi" userId="facb2e64-5733-4e56-a259-afed74d4d131" providerId="ADAL" clId="{D3A7D741-141D-4B5A-8DFB-56E963B43176}" dt="2025-05-24T20:52:08.984" v="790" actId="14100"/>
          <ac:cxnSpMkLst>
            <pc:docMk/>
            <pc:sldMk cId="3827307811" sldId="319"/>
            <ac:cxnSpMk id="31" creationId="{CDFCB029-35C4-DDA1-8DAA-9E0B335D74D9}"/>
          </ac:cxnSpMkLst>
        </pc:cxnChg>
        <pc:cxnChg chg="add mod">
          <ac:chgData name="Francesco Bianchi" userId="facb2e64-5733-4e56-a259-afed74d4d131" providerId="ADAL" clId="{D3A7D741-141D-4B5A-8DFB-56E963B43176}" dt="2025-05-24T20:53:08.691" v="798" actId="1076"/>
          <ac:cxnSpMkLst>
            <pc:docMk/>
            <pc:sldMk cId="3827307811" sldId="319"/>
            <ac:cxnSpMk id="33" creationId="{11342758-EA4A-EE2D-900B-B6E71CDB4D69}"/>
          </ac:cxnSpMkLst>
        </pc:cxnChg>
      </pc:sldChg>
      <pc:sldChg chg="addSp delSp modSp add mod ord modTransition">
        <pc:chgData name="Francesco Bianchi" userId="facb2e64-5733-4e56-a259-afed74d4d131" providerId="ADAL" clId="{D3A7D741-141D-4B5A-8DFB-56E963B43176}" dt="2025-05-24T21:24:17.324" v="1197" actId="1076"/>
        <pc:sldMkLst>
          <pc:docMk/>
          <pc:sldMk cId="1540705205" sldId="320"/>
        </pc:sldMkLst>
        <pc:spChg chg="mod">
          <ac:chgData name="Francesco Bianchi" userId="facb2e64-5733-4e56-a259-afed74d4d131" providerId="ADAL" clId="{D3A7D741-141D-4B5A-8DFB-56E963B43176}" dt="2025-05-22T21:10:41.962" v="249" actId="2085"/>
          <ac:spMkLst>
            <pc:docMk/>
            <pc:sldMk cId="1540705205" sldId="320"/>
            <ac:spMk id="7" creationId="{6A12BD0E-36E9-06A5-808A-39508AB4F0BC}"/>
          </ac:spMkLst>
        </pc:spChg>
        <pc:spChg chg="add mod">
          <ac:chgData name="Francesco Bianchi" userId="facb2e64-5733-4e56-a259-afed74d4d131" providerId="ADAL" clId="{D3A7D741-141D-4B5A-8DFB-56E963B43176}" dt="2025-05-24T21:17:56.439" v="1150" actId="1037"/>
          <ac:spMkLst>
            <pc:docMk/>
            <pc:sldMk cId="1540705205" sldId="320"/>
            <ac:spMk id="33" creationId="{B48B1611-E6B8-D30B-16F3-933A6753D4BC}"/>
          </ac:spMkLst>
        </pc:spChg>
        <pc:spChg chg="add mod">
          <ac:chgData name="Francesco Bianchi" userId="facb2e64-5733-4e56-a259-afed74d4d131" providerId="ADAL" clId="{D3A7D741-141D-4B5A-8DFB-56E963B43176}" dt="2025-05-24T21:24:17.324" v="1197" actId="1076"/>
          <ac:spMkLst>
            <pc:docMk/>
            <pc:sldMk cId="1540705205" sldId="320"/>
            <ac:spMk id="34" creationId="{832E3E47-8D6A-BC0C-B7A3-D525E7855FA3}"/>
          </ac:spMkLst>
        </pc:spChg>
        <pc:spChg chg="add mod">
          <ac:chgData name="Francesco Bianchi" userId="facb2e64-5733-4e56-a259-afed74d4d131" providerId="ADAL" clId="{D3A7D741-141D-4B5A-8DFB-56E963B43176}" dt="2025-05-24T21:19:02.235" v="1176" actId="1076"/>
          <ac:spMkLst>
            <pc:docMk/>
            <pc:sldMk cId="1540705205" sldId="320"/>
            <ac:spMk id="38" creationId="{E3F938F5-41E7-4238-FE25-207DB42C641E}"/>
          </ac:spMkLst>
        </pc:spChg>
        <pc:spChg chg="add mod">
          <ac:chgData name="Francesco Bianchi" userId="facb2e64-5733-4e56-a259-afed74d4d131" providerId="ADAL" clId="{D3A7D741-141D-4B5A-8DFB-56E963B43176}" dt="2025-05-24T21:20:40.678" v="1181" actId="2711"/>
          <ac:spMkLst>
            <pc:docMk/>
            <pc:sldMk cId="1540705205" sldId="320"/>
            <ac:spMk id="40" creationId="{623D3220-1EBD-200C-CEF1-A56CB721B1B9}"/>
          </ac:spMkLst>
        </pc:spChg>
        <pc:grpChg chg="mod">
          <ac:chgData name="Francesco Bianchi" userId="facb2e64-5733-4e56-a259-afed74d4d131" providerId="ADAL" clId="{D3A7D741-141D-4B5A-8DFB-56E963B43176}" dt="2025-05-24T21:17:56.439" v="1150" actId="1037"/>
          <ac:grpSpMkLst>
            <pc:docMk/>
            <pc:sldMk cId="1540705205" sldId="320"/>
            <ac:grpSpMk id="13" creationId="{C89B5BB2-133A-756E-701F-CF00F8F138B0}"/>
          </ac:grpSpMkLst>
        </pc:grpChg>
        <pc:grpChg chg="mod">
          <ac:chgData name="Francesco Bianchi" userId="facb2e64-5733-4e56-a259-afed74d4d131" providerId="ADAL" clId="{D3A7D741-141D-4B5A-8DFB-56E963B43176}" dt="2025-05-24T21:17:56.439" v="1150" actId="1037"/>
          <ac:grpSpMkLst>
            <pc:docMk/>
            <pc:sldMk cId="1540705205" sldId="320"/>
            <ac:grpSpMk id="32" creationId="{39C4E680-7968-DFA3-2D6A-ABFB6A3A2C1B}"/>
          </ac:grpSpMkLst>
        </pc:grpChg>
        <pc:grpChg chg="mod">
          <ac:chgData name="Francesco Bianchi" userId="facb2e64-5733-4e56-a259-afed74d4d131" providerId="ADAL" clId="{D3A7D741-141D-4B5A-8DFB-56E963B43176}" dt="2025-05-24T21:18:19.176" v="1153"/>
          <ac:grpSpMkLst>
            <pc:docMk/>
            <pc:sldMk cId="1540705205" sldId="320"/>
            <ac:grpSpMk id="37" creationId="{B9E0EC9B-295D-B437-3478-5A8F05F801C2}"/>
          </ac:grpSpMkLst>
        </pc:grpChg>
        <pc:picChg chg="add mod">
          <ac:chgData name="Francesco Bianchi" userId="facb2e64-5733-4e56-a259-afed74d4d131" providerId="ADAL" clId="{D3A7D741-141D-4B5A-8DFB-56E963B43176}" dt="2025-05-22T21:07:50.674" v="238" actId="1076"/>
          <ac:picMkLst>
            <pc:docMk/>
            <pc:sldMk cId="1540705205" sldId="320"/>
            <ac:picMk id="28" creationId="{C10176B2-A51C-2DEF-D398-CF6D87E3A2D8}"/>
          </ac:picMkLst>
        </pc:picChg>
        <pc:picChg chg="add mod modCrop">
          <ac:chgData name="Francesco Bianchi" userId="facb2e64-5733-4e56-a259-afed74d4d131" providerId="ADAL" clId="{D3A7D741-141D-4B5A-8DFB-56E963B43176}" dt="2025-05-24T21:17:56.439" v="1150" actId="1037"/>
          <ac:picMkLst>
            <pc:docMk/>
            <pc:sldMk cId="1540705205" sldId="320"/>
            <ac:picMk id="30" creationId="{147A0537-274C-E3FA-9DA7-64AAC6CA66F0}"/>
          </ac:picMkLst>
        </pc:picChg>
        <pc:inkChg chg="add">
          <ac:chgData name="Francesco Bianchi" userId="facb2e64-5733-4e56-a259-afed74d4d131" providerId="ADAL" clId="{D3A7D741-141D-4B5A-8DFB-56E963B43176}" dt="2025-05-24T21:01:33.707" v="820" actId="9405"/>
          <ac:inkMkLst>
            <pc:docMk/>
            <pc:sldMk cId="1540705205" sldId="320"/>
            <ac:inkMk id="10" creationId="{3F4E3AE5-F10E-F956-3C3D-9447F8836CEE}"/>
          </ac:inkMkLst>
        </pc:inkChg>
        <pc:inkChg chg="add mod">
          <ac:chgData name="Francesco Bianchi" userId="facb2e64-5733-4e56-a259-afed74d4d131" providerId="ADAL" clId="{D3A7D741-141D-4B5A-8DFB-56E963B43176}" dt="2025-05-24T21:01:54.624" v="823"/>
          <ac:inkMkLst>
            <pc:docMk/>
            <pc:sldMk cId="1540705205" sldId="320"/>
            <ac:inkMk id="11" creationId="{469EDB80-B472-7887-74FD-6887826FF04D}"/>
          </ac:inkMkLst>
        </pc:inkChg>
        <pc:inkChg chg="add mod">
          <ac:chgData name="Francesco Bianchi" userId="facb2e64-5733-4e56-a259-afed74d4d131" providerId="ADAL" clId="{D3A7D741-141D-4B5A-8DFB-56E963B43176}" dt="2025-05-24T21:01:54.624" v="823"/>
          <ac:inkMkLst>
            <pc:docMk/>
            <pc:sldMk cId="1540705205" sldId="320"/>
            <ac:inkMk id="12" creationId="{5AF59195-0FAC-96A4-C07F-C1D564537F47}"/>
          </ac:inkMkLst>
        </pc:inkChg>
        <pc:inkChg chg="add mod">
          <ac:chgData name="Francesco Bianchi" userId="facb2e64-5733-4e56-a259-afed74d4d131" providerId="ADAL" clId="{D3A7D741-141D-4B5A-8DFB-56E963B43176}" dt="2025-05-24T21:02:15.937" v="832"/>
          <ac:inkMkLst>
            <pc:docMk/>
            <pc:sldMk cId="1540705205" sldId="320"/>
            <ac:inkMk id="27" creationId="{6A64E0C5-4F68-8190-5610-79E8905974AF}"/>
          </ac:inkMkLst>
        </pc:inkChg>
        <pc:inkChg chg="add mod">
          <ac:chgData name="Francesco Bianchi" userId="facb2e64-5733-4e56-a259-afed74d4d131" providerId="ADAL" clId="{D3A7D741-141D-4B5A-8DFB-56E963B43176}" dt="2025-05-24T21:02:15.937" v="832"/>
          <ac:inkMkLst>
            <pc:docMk/>
            <pc:sldMk cId="1540705205" sldId="320"/>
            <ac:inkMk id="31" creationId="{10C7D0CF-AB0D-627F-CD7A-9D7F885A2B12}"/>
          </ac:inkMkLst>
        </pc:inkChg>
        <pc:inkChg chg="add mod">
          <ac:chgData name="Francesco Bianchi" userId="facb2e64-5733-4e56-a259-afed74d4d131" providerId="ADAL" clId="{D3A7D741-141D-4B5A-8DFB-56E963B43176}" dt="2025-05-24T21:18:19.176" v="1153"/>
          <ac:inkMkLst>
            <pc:docMk/>
            <pc:sldMk cId="1540705205" sldId="320"/>
            <ac:inkMk id="35" creationId="{C661C7C1-A759-0FD3-097D-9F5C0345A8A4}"/>
          </ac:inkMkLst>
        </pc:inkChg>
        <pc:inkChg chg="add mod">
          <ac:chgData name="Francesco Bianchi" userId="facb2e64-5733-4e56-a259-afed74d4d131" providerId="ADAL" clId="{D3A7D741-141D-4B5A-8DFB-56E963B43176}" dt="2025-05-24T21:18:19.176" v="1153"/>
          <ac:inkMkLst>
            <pc:docMk/>
            <pc:sldMk cId="1540705205" sldId="320"/>
            <ac:inkMk id="36" creationId="{9050E8F2-1C89-38A1-1139-E391CAB7EE8C}"/>
          </ac:inkMkLst>
        </pc:inkChg>
        <pc:cxnChg chg="add mod">
          <ac:chgData name="Francesco Bianchi" userId="facb2e64-5733-4e56-a259-afed74d4d131" providerId="ADAL" clId="{D3A7D741-141D-4B5A-8DFB-56E963B43176}" dt="2025-05-22T21:08:19.214" v="239" actId="208"/>
          <ac:cxnSpMkLst>
            <pc:docMk/>
            <pc:sldMk cId="1540705205" sldId="320"/>
            <ac:cxnSpMk id="15" creationId="{96C155BB-754B-AC40-84EB-85A8275E489B}"/>
          </ac:cxnSpMkLst>
        </pc:cxnChg>
        <pc:cxnChg chg="add mod">
          <ac:chgData name="Francesco Bianchi" userId="facb2e64-5733-4e56-a259-afed74d4d131" providerId="ADAL" clId="{D3A7D741-141D-4B5A-8DFB-56E963B43176}" dt="2025-05-22T21:08:29.748" v="240" actId="208"/>
          <ac:cxnSpMkLst>
            <pc:docMk/>
            <pc:sldMk cId="1540705205" sldId="320"/>
            <ac:cxnSpMk id="17" creationId="{E832D6D5-FE40-8281-8DBA-AF76629CECBC}"/>
          </ac:cxnSpMkLst>
        </pc:cxnChg>
        <pc:cxnChg chg="add mod">
          <ac:chgData name="Francesco Bianchi" userId="facb2e64-5733-4e56-a259-afed74d4d131" providerId="ADAL" clId="{D3A7D741-141D-4B5A-8DFB-56E963B43176}" dt="2025-05-22T21:08:29.748" v="240" actId="208"/>
          <ac:cxnSpMkLst>
            <pc:docMk/>
            <pc:sldMk cId="1540705205" sldId="320"/>
            <ac:cxnSpMk id="19" creationId="{CE02CCB4-86F8-9007-7137-0764D5F0BB6D}"/>
          </ac:cxnSpMkLst>
        </pc:cxnChg>
        <pc:cxnChg chg="add mod">
          <ac:chgData name="Francesco Bianchi" userId="facb2e64-5733-4e56-a259-afed74d4d131" providerId="ADAL" clId="{D3A7D741-141D-4B5A-8DFB-56E963B43176}" dt="2025-05-22T21:08:29.748" v="240" actId="208"/>
          <ac:cxnSpMkLst>
            <pc:docMk/>
            <pc:sldMk cId="1540705205" sldId="320"/>
            <ac:cxnSpMk id="20" creationId="{06247721-FAF0-2F37-287A-6B5071B20430}"/>
          </ac:cxnSpMkLst>
        </pc:cxnChg>
        <pc:cxnChg chg="add mod">
          <ac:chgData name="Francesco Bianchi" userId="facb2e64-5733-4e56-a259-afed74d4d131" providerId="ADAL" clId="{D3A7D741-141D-4B5A-8DFB-56E963B43176}" dt="2025-05-22T21:08:29.748" v="240" actId="208"/>
          <ac:cxnSpMkLst>
            <pc:docMk/>
            <pc:sldMk cId="1540705205" sldId="320"/>
            <ac:cxnSpMk id="21" creationId="{45053B7B-C040-0EC2-8735-2021449E91D8}"/>
          </ac:cxnSpMkLst>
        </pc:cxnChg>
        <pc:cxnChg chg="add mod">
          <ac:chgData name="Francesco Bianchi" userId="facb2e64-5733-4e56-a259-afed74d4d131" providerId="ADAL" clId="{D3A7D741-141D-4B5A-8DFB-56E963B43176}" dt="2025-05-22T21:08:29.748" v="240" actId="208"/>
          <ac:cxnSpMkLst>
            <pc:docMk/>
            <pc:sldMk cId="1540705205" sldId="320"/>
            <ac:cxnSpMk id="23" creationId="{2AD2110C-E081-0D2A-229E-AD55BF65B0F6}"/>
          </ac:cxnSpMkLst>
        </pc:cxnChg>
        <pc:cxnChg chg="add mod">
          <ac:chgData name="Francesco Bianchi" userId="facb2e64-5733-4e56-a259-afed74d4d131" providerId="ADAL" clId="{D3A7D741-141D-4B5A-8DFB-56E963B43176}" dt="2025-05-22T21:08:29.748" v="240" actId="208"/>
          <ac:cxnSpMkLst>
            <pc:docMk/>
            <pc:sldMk cId="1540705205" sldId="320"/>
            <ac:cxnSpMk id="24" creationId="{34441249-782F-2DEE-403E-11D0593692FE}"/>
          </ac:cxnSpMkLst>
        </pc:cxnChg>
        <pc:cxnChg chg="add mod">
          <ac:chgData name="Francesco Bianchi" userId="facb2e64-5733-4e56-a259-afed74d4d131" providerId="ADAL" clId="{D3A7D741-141D-4B5A-8DFB-56E963B43176}" dt="2025-05-22T21:08:29.748" v="240" actId="208"/>
          <ac:cxnSpMkLst>
            <pc:docMk/>
            <pc:sldMk cId="1540705205" sldId="320"/>
            <ac:cxnSpMk id="25" creationId="{27E1CB03-7FCC-B1DC-9DF0-90ED2D709609}"/>
          </ac:cxnSpMkLst>
        </pc:cxnChg>
        <pc:cxnChg chg="add mod">
          <ac:chgData name="Francesco Bianchi" userId="facb2e64-5733-4e56-a259-afed74d4d131" providerId="ADAL" clId="{D3A7D741-141D-4B5A-8DFB-56E963B43176}" dt="2025-05-22T21:08:29.748" v="240" actId="208"/>
          <ac:cxnSpMkLst>
            <pc:docMk/>
            <pc:sldMk cId="1540705205" sldId="320"/>
            <ac:cxnSpMk id="26" creationId="{EE6557E0-1945-9ED4-FC5E-00A6A4E27505}"/>
          </ac:cxnSpMkLst>
        </pc:cxnChg>
      </pc:sldChg>
      <pc:sldChg chg="addSp delSp modSp add del mod">
        <pc:chgData name="Francesco Bianchi" userId="facb2e64-5733-4e56-a259-afed74d4d131" providerId="ADAL" clId="{D3A7D741-141D-4B5A-8DFB-56E963B43176}" dt="2025-05-24T22:11:10.616" v="1789" actId="47"/>
        <pc:sldMkLst>
          <pc:docMk/>
          <pc:sldMk cId="3253547966" sldId="321"/>
        </pc:sldMkLst>
      </pc:sldChg>
      <pc:sldChg chg="addSp delSp modSp add del mod modTransition">
        <pc:chgData name="Francesco Bianchi" userId="facb2e64-5733-4e56-a259-afed74d4d131" providerId="ADAL" clId="{D3A7D741-141D-4B5A-8DFB-56E963B43176}" dt="2025-05-24T21:49:33.507" v="1378" actId="47"/>
        <pc:sldMkLst>
          <pc:docMk/>
          <pc:sldMk cId="662474592" sldId="322"/>
        </pc:sldMkLst>
      </pc:sldChg>
      <pc:sldChg chg="add del">
        <pc:chgData name="Francesco Bianchi" userId="facb2e64-5733-4e56-a259-afed74d4d131" providerId="ADAL" clId="{D3A7D741-141D-4B5A-8DFB-56E963B43176}" dt="2025-05-22T21:16:31.750" v="268" actId="2890"/>
        <pc:sldMkLst>
          <pc:docMk/>
          <pc:sldMk cId="2267462139" sldId="322"/>
        </pc:sldMkLst>
      </pc:sldChg>
      <pc:sldChg chg="addSp delSp modSp add mod">
        <pc:chgData name="Francesco Bianchi" userId="facb2e64-5733-4e56-a259-afed74d4d131" providerId="ADAL" clId="{D3A7D741-141D-4B5A-8DFB-56E963B43176}" dt="2025-05-25T22:04:07.112" v="2641" actId="1076"/>
        <pc:sldMkLst>
          <pc:docMk/>
          <pc:sldMk cId="2664096859" sldId="323"/>
        </pc:sldMkLst>
        <pc:spChg chg="mod">
          <ac:chgData name="Francesco Bianchi" userId="facb2e64-5733-4e56-a259-afed74d4d131" providerId="ADAL" clId="{D3A7D741-141D-4B5A-8DFB-56E963B43176}" dt="2025-05-25T21:28:27.670" v="2038" actId="14100"/>
          <ac:spMkLst>
            <pc:docMk/>
            <pc:sldMk cId="2664096859" sldId="323"/>
            <ac:spMk id="2" creationId="{5F4DC151-8474-A032-51AF-60171F84FABC}"/>
          </ac:spMkLst>
        </pc:spChg>
        <pc:spChg chg="mod">
          <ac:chgData name="Francesco Bianchi" userId="facb2e64-5733-4e56-a259-afed74d4d131" providerId="ADAL" clId="{D3A7D741-141D-4B5A-8DFB-56E963B43176}" dt="2025-05-22T21:20:41.926" v="294" actId="207"/>
          <ac:spMkLst>
            <pc:docMk/>
            <pc:sldMk cId="2664096859" sldId="323"/>
            <ac:spMk id="7" creationId="{9C36BBDA-CA3C-9167-23B2-FA4BD4AD87A8}"/>
          </ac:spMkLst>
        </pc:spChg>
        <pc:graphicFrameChg chg="add mod">
          <ac:chgData name="Francesco Bianchi" userId="facb2e64-5733-4e56-a259-afed74d4d131" providerId="ADAL" clId="{D3A7D741-141D-4B5A-8DFB-56E963B43176}" dt="2025-05-25T22:04:01.461" v="2640" actId="1076"/>
          <ac:graphicFrameMkLst>
            <pc:docMk/>
            <pc:sldMk cId="2664096859" sldId="323"/>
            <ac:graphicFrameMk id="9" creationId="{0BFE6D97-8BC3-A9B6-79BF-A9BD9064CCE3}"/>
          </ac:graphicFrameMkLst>
        </pc:graphicFrameChg>
        <pc:graphicFrameChg chg="add mod">
          <ac:chgData name="Francesco Bianchi" userId="facb2e64-5733-4e56-a259-afed74d4d131" providerId="ADAL" clId="{D3A7D741-141D-4B5A-8DFB-56E963B43176}" dt="2025-05-25T22:04:07.112" v="2641" actId="1076"/>
          <ac:graphicFrameMkLst>
            <pc:docMk/>
            <pc:sldMk cId="2664096859" sldId="323"/>
            <ac:graphicFrameMk id="10" creationId="{F7F65676-D16D-5BD6-DCC3-BFA11A524BF3}"/>
          </ac:graphicFrameMkLst>
        </pc:graphicFrameChg>
        <pc:picChg chg="add del mod">
          <ac:chgData name="Francesco Bianchi" userId="facb2e64-5733-4e56-a259-afed74d4d131" providerId="ADAL" clId="{D3A7D741-141D-4B5A-8DFB-56E963B43176}" dt="2025-05-25T22:00:55.282" v="2619" actId="478"/>
          <ac:picMkLst>
            <pc:docMk/>
            <pc:sldMk cId="2664096859" sldId="323"/>
            <ac:picMk id="4" creationId="{A7AC982D-868A-D693-FFC9-95DD31232D78}"/>
          </ac:picMkLst>
        </pc:picChg>
        <pc:picChg chg="add mod">
          <ac:chgData name="Francesco Bianchi" userId="facb2e64-5733-4e56-a259-afed74d4d131" providerId="ADAL" clId="{D3A7D741-141D-4B5A-8DFB-56E963B43176}" dt="2025-05-25T22:02:26.221" v="2634" actId="1076"/>
          <ac:picMkLst>
            <pc:docMk/>
            <pc:sldMk cId="2664096859" sldId="323"/>
            <ac:picMk id="5" creationId="{E634480A-ED8E-3423-ED7A-76969FF90A41}"/>
          </ac:picMkLst>
        </pc:picChg>
        <pc:picChg chg="add mod">
          <ac:chgData name="Francesco Bianchi" userId="facb2e64-5733-4e56-a259-afed74d4d131" providerId="ADAL" clId="{D3A7D741-141D-4B5A-8DFB-56E963B43176}" dt="2025-05-25T22:02:28.985" v="2635" actId="1076"/>
          <ac:picMkLst>
            <pc:docMk/>
            <pc:sldMk cId="2664096859" sldId="323"/>
            <ac:picMk id="8" creationId="{CB05BFA4-7A6E-6DF3-2F12-EC6FB3638AE5}"/>
          </ac:picMkLst>
        </pc:picChg>
      </pc:sldChg>
      <pc:sldChg chg="addSp delSp modSp add mod">
        <pc:chgData name="Francesco Bianchi" userId="facb2e64-5733-4e56-a259-afed74d4d131" providerId="ADAL" clId="{D3A7D741-141D-4B5A-8DFB-56E963B43176}" dt="2025-05-25T21:28:20.137" v="2036" actId="14100"/>
        <pc:sldMkLst>
          <pc:docMk/>
          <pc:sldMk cId="2397438399" sldId="324"/>
        </pc:sldMkLst>
        <pc:spChg chg="mod">
          <ac:chgData name="Francesco Bianchi" userId="facb2e64-5733-4e56-a259-afed74d4d131" providerId="ADAL" clId="{D3A7D741-141D-4B5A-8DFB-56E963B43176}" dt="2025-05-25T21:28:20.137" v="2036" actId="14100"/>
          <ac:spMkLst>
            <pc:docMk/>
            <pc:sldMk cId="2397438399" sldId="324"/>
            <ac:spMk id="2" creationId="{21927147-C7E3-C454-6D3C-704134F2AFB0}"/>
          </ac:spMkLst>
        </pc:spChg>
        <pc:spChg chg="add mod">
          <ac:chgData name="Francesco Bianchi" userId="facb2e64-5733-4e56-a259-afed74d4d131" providerId="ADAL" clId="{D3A7D741-141D-4B5A-8DFB-56E963B43176}" dt="2025-05-24T22:16:03.773" v="1819" actId="1076"/>
          <ac:spMkLst>
            <pc:docMk/>
            <pc:sldMk cId="2397438399" sldId="324"/>
            <ac:spMk id="6" creationId="{FDBC71A0-704F-801E-EC86-1732E8C9A950}"/>
          </ac:spMkLst>
        </pc:spChg>
        <pc:spChg chg="mod">
          <ac:chgData name="Francesco Bianchi" userId="facb2e64-5733-4e56-a259-afed74d4d131" providerId="ADAL" clId="{D3A7D741-141D-4B5A-8DFB-56E963B43176}" dt="2025-05-22T21:26:11.094" v="312" actId="207"/>
          <ac:spMkLst>
            <pc:docMk/>
            <pc:sldMk cId="2397438399" sldId="324"/>
            <ac:spMk id="7" creationId="{CCE08284-3758-80AC-C068-345E7F0905A8}"/>
          </ac:spMkLst>
        </pc:spChg>
        <pc:picChg chg="add mod">
          <ac:chgData name="Francesco Bianchi" userId="facb2e64-5733-4e56-a259-afed74d4d131" providerId="ADAL" clId="{D3A7D741-141D-4B5A-8DFB-56E963B43176}" dt="2025-05-24T22:16:21.410" v="1828" actId="1076"/>
          <ac:picMkLst>
            <pc:docMk/>
            <pc:sldMk cId="2397438399" sldId="324"/>
            <ac:picMk id="9" creationId="{6B1609B3-F5E3-E711-C0CE-7641E75B0322}"/>
          </ac:picMkLst>
        </pc:picChg>
        <pc:picChg chg="add mod">
          <ac:chgData name="Francesco Bianchi" userId="facb2e64-5733-4e56-a259-afed74d4d131" providerId="ADAL" clId="{D3A7D741-141D-4B5A-8DFB-56E963B43176}" dt="2025-05-24T22:17:46.098" v="1847" actId="1076"/>
          <ac:picMkLst>
            <pc:docMk/>
            <pc:sldMk cId="2397438399" sldId="324"/>
            <ac:picMk id="10" creationId="{F6BFBC9A-2D00-6107-2BCE-31694B4B7CA4}"/>
          </ac:picMkLst>
        </pc:picChg>
        <pc:picChg chg="add mod">
          <ac:chgData name="Francesco Bianchi" userId="facb2e64-5733-4e56-a259-afed74d4d131" providerId="ADAL" clId="{D3A7D741-141D-4B5A-8DFB-56E963B43176}" dt="2025-05-24T22:17:44.058" v="1846" actId="1076"/>
          <ac:picMkLst>
            <pc:docMk/>
            <pc:sldMk cId="2397438399" sldId="324"/>
            <ac:picMk id="11" creationId="{5A41D861-3D75-7CA7-16DD-A27A80FF5EF8}"/>
          </ac:picMkLst>
        </pc:picChg>
      </pc:sldChg>
      <pc:sldChg chg="addSp delSp modSp add mod">
        <pc:chgData name="Francesco Bianchi" userId="facb2e64-5733-4e56-a259-afed74d4d131" providerId="ADAL" clId="{D3A7D741-141D-4B5A-8DFB-56E963B43176}" dt="2025-05-25T21:46:11.400" v="2468" actId="14100"/>
        <pc:sldMkLst>
          <pc:docMk/>
          <pc:sldMk cId="2462968678" sldId="325"/>
        </pc:sldMkLst>
        <pc:spChg chg="mod">
          <ac:chgData name="Francesco Bianchi" userId="facb2e64-5733-4e56-a259-afed74d4d131" providerId="ADAL" clId="{D3A7D741-141D-4B5A-8DFB-56E963B43176}" dt="2025-05-25T21:46:11.400" v="2468" actId="14100"/>
          <ac:spMkLst>
            <pc:docMk/>
            <pc:sldMk cId="2462968678" sldId="325"/>
            <ac:spMk id="2" creationId="{E9624FE0-C33D-E74F-959C-A3BC1BD086C4}"/>
          </ac:spMkLst>
        </pc:spChg>
        <pc:spChg chg="add del">
          <ac:chgData name="Francesco Bianchi" userId="facb2e64-5733-4e56-a259-afed74d4d131" providerId="ADAL" clId="{D3A7D741-141D-4B5A-8DFB-56E963B43176}" dt="2025-05-25T21:29:57.353" v="2045" actId="478"/>
          <ac:spMkLst>
            <pc:docMk/>
            <pc:sldMk cId="2462968678" sldId="325"/>
            <ac:spMk id="5" creationId="{E93956BD-3169-5066-D48A-FADFD0B85B0E}"/>
          </ac:spMkLst>
        </pc:spChg>
        <pc:spChg chg="mod">
          <ac:chgData name="Francesco Bianchi" userId="facb2e64-5733-4e56-a259-afed74d4d131" providerId="ADAL" clId="{D3A7D741-141D-4B5A-8DFB-56E963B43176}" dt="2025-05-24T22:20:00.507" v="1937" actId="207"/>
          <ac:spMkLst>
            <pc:docMk/>
            <pc:sldMk cId="2462968678" sldId="325"/>
            <ac:spMk id="7" creationId="{28DB9F52-1472-08D4-5231-FD9673D459BA}"/>
          </ac:spMkLst>
        </pc:spChg>
        <pc:spChg chg="add mod">
          <ac:chgData name="Francesco Bianchi" userId="facb2e64-5733-4e56-a259-afed74d4d131" providerId="ADAL" clId="{D3A7D741-141D-4B5A-8DFB-56E963B43176}" dt="2025-05-25T21:30:33.596" v="2079" actId="207"/>
          <ac:spMkLst>
            <pc:docMk/>
            <pc:sldMk cId="2462968678" sldId="325"/>
            <ac:spMk id="8" creationId="{E959DC1B-DF5A-3846-470D-A9EA5FEA08D3}"/>
          </ac:spMkLst>
        </pc:spChg>
        <pc:spChg chg="add mod">
          <ac:chgData name="Francesco Bianchi" userId="facb2e64-5733-4e56-a259-afed74d4d131" providerId="ADAL" clId="{D3A7D741-141D-4B5A-8DFB-56E963B43176}" dt="2025-05-25T21:45:24.507" v="2370" actId="13926"/>
          <ac:spMkLst>
            <pc:docMk/>
            <pc:sldMk cId="2462968678" sldId="325"/>
            <ac:spMk id="14" creationId="{7F044FE7-61DC-EBFC-7BE9-2ACA93BCED19}"/>
          </ac:spMkLst>
        </pc:spChg>
        <pc:spChg chg="add mod">
          <ac:chgData name="Francesco Bianchi" userId="facb2e64-5733-4e56-a259-afed74d4d131" providerId="ADAL" clId="{D3A7D741-141D-4B5A-8DFB-56E963B43176}" dt="2025-05-25T21:46:06.892" v="2467" actId="20577"/>
          <ac:spMkLst>
            <pc:docMk/>
            <pc:sldMk cId="2462968678" sldId="325"/>
            <ac:spMk id="16" creationId="{5225F3FA-114D-6512-6117-70602026F648}"/>
          </ac:spMkLst>
        </pc:spChg>
        <pc:picChg chg="add mod">
          <ac:chgData name="Francesco Bianchi" userId="facb2e64-5733-4e56-a259-afed74d4d131" providerId="ADAL" clId="{D3A7D741-141D-4B5A-8DFB-56E963B43176}" dt="2025-05-25T21:31:50.363" v="2104" actId="1076"/>
          <ac:picMkLst>
            <pc:docMk/>
            <pc:sldMk cId="2462968678" sldId="325"/>
            <ac:picMk id="3" creationId="{29A2BF42-57CF-805E-BF96-695AE5554DAE}"/>
          </ac:picMkLst>
        </pc:picChg>
        <pc:picChg chg="add mod modCrop">
          <ac:chgData name="Francesco Bianchi" userId="facb2e64-5733-4e56-a259-afed74d4d131" providerId="ADAL" clId="{D3A7D741-141D-4B5A-8DFB-56E963B43176}" dt="2025-05-25T21:29:36.699" v="2043" actId="1076"/>
          <ac:picMkLst>
            <pc:docMk/>
            <pc:sldMk cId="2462968678" sldId="325"/>
            <ac:picMk id="4" creationId="{6B770C91-D5DC-C786-CDE0-E53B1820FBFE}"/>
          </ac:picMkLst>
        </pc:picChg>
        <pc:picChg chg="add mod modCrop">
          <ac:chgData name="Francesco Bianchi" userId="facb2e64-5733-4e56-a259-afed74d4d131" providerId="ADAL" clId="{D3A7D741-141D-4B5A-8DFB-56E963B43176}" dt="2025-05-25T21:31:18.902" v="2094" actId="1076"/>
          <ac:picMkLst>
            <pc:docMk/>
            <pc:sldMk cId="2462968678" sldId="325"/>
            <ac:picMk id="6" creationId="{0F880D9F-E33F-FA88-1C6A-2EC15FEB602B}"/>
          </ac:picMkLst>
        </pc:picChg>
        <pc:cxnChg chg="add mod">
          <ac:chgData name="Francesco Bianchi" userId="facb2e64-5733-4e56-a259-afed74d4d131" providerId="ADAL" clId="{D3A7D741-141D-4B5A-8DFB-56E963B43176}" dt="2025-05-25T21:31:28.650" v="2097" actId="13822"/>
          <ac:cxnSpMkLst>
            <pc:docMk/>
            <pc:sldMk cId="2462968678" sldId="325"/>
            <ac:cxnSpMk id="10" creationId="{81183109-04FF-4226-1873-1A89AAF006C0}"/>
          </ac:cxnSpMkLst>
        </pc:cxnChg>
        <pc:cxnChg chg="add mod">
          <ac:chgData name="Francesco Bianchi" userId="facb2e64-5733-4e56-a259-afed74d4d131" providerId="ADAL" clId="{D3A7D741-141D-4B5A-8DFB-56E963B43176}" dt="2025-05-25T21:31:37.954" v="2099" actId="13822"/>
          <ac:cxnSpMkLst>
            <pc:docMk/>
            <pc:sldMk cId="2462968678" sldId="325"/>
            <ac:cxnSpMk id="13" creationId="{FEC88066-5B6D-DBB4-D00F-EAF04C88BAFB}"/>
          </ac:cxnSpMkLst>
        </pc:cxnChg>
      </pc:sldChg>
      <pc:sldChg chg="addSp delSp modSp add del mod">
        <pc:chgData name="Francesco Bianchi" userId="facb2e64-5733-4e56-a259-afed74d4d131" providerId="ADAL" clId="{D3A7D741-141D-4B5A-8DFB-56E963B43176}" dt="2025-05-24T22:20:04.638" v="1938" actId="47"/>
        <pc:sldMkLst>
          <pc:docMk/>
          <pc:sldMk cId="4027971365" sldId="326"/>
        </pc:sldMkLst>
      </pc:sldChg>
      <pc:sldChg chg="addSp delSp modSp add mod">
        <pc:chgData name="Francesco Bianchi" userId="facb2e64-5733-4e56-a259-afed74d4d131" providerId="ADAL" clId="{D3A7D741-141D-4B5A-8DFB-56E963B43176}" dt="2025-05-25T21:48:34.156" v="2499" actId="1076"/>
        <pc:sldMkLst>
          <pc:docMk/>
          <pc:sldMk cId="1668521385" sldId="327"/>
        </pc:sldMkLst>
        <pc:spChg chg="mod">
          <ac:chgData name="Francesco Bianchi" userId="facb2e64-5733-4e56-a259-afed74d4d131" providerId="ADAL" clId="{D3A7D741-141D-4B5A-8DFB-56E963B43176}" dt="2025-05-25T21:46:25.629" v="2471" actId="14100"/>
          <ac:spMkLst>
            <pc:docMk/>
            <pc:sldMk cId="1668521385" sldId="327"/>
            <ac:spMk id="2" creationId="{5A2B7A50-FBB3-9BDC-E221-10447A54A872}"/>
          </ac:spMkLst>
        </pc:spChg>
        <pc:spChg chg="add mod ord">
          <ac:chgData name="Francesco Bianchi" userId="facb2e64-5733-4e56-a259-afed74d4d131" providerId="ADAL" clId="{D3A7D741-141D-4B5A-8DFB-56E963B43176}" dt="2025-05-25T21:48:34.156" v="2499" actId="1076"/>
          <ac:spMkLst>
            <pc:docMk/>
            <pc:sldMk cId="1668521385" sldId="327"/>
            <ac:spMk id="5" creationId="{D392C566-0415-722D-4D5C-CE6C9FCE30DD}"/>
          </ac:spMkLst>
        </pc:spChg>
        <pc:spChg chg="add mod">
          <ac:chgData name="Francesco Bianchi" userId="facb2e64-5733-4e56-a259-afed74d4d131" providerId="ADAL" clId="{D3A7D741-141D-4B5A-8DFB-56E963B43176}" dt="2025-05-25T21:47:18.842" v="2480"/>
          <ac:spMkLst>
            <pc:docMk/>
            <pc:sldMk cId="1668521385" sldId="327"/>
            <ac:spMk id="6" creationId="{906E33E9-0513-9F59-C8D4-3F88571351E4}"/>
          </ac:spMkLst>
        </pc:spChg>
        <pc:spChg chg="mod">
          <ac:chgData name="Francesco Bianchi" userId="facb2e64-5733-4e56-a259-afed74d4d131" providerId="ADAL" clId="{D3A7D741-141D-4B5A-8DFB-56E963B43176}" dt="2025-05-22T21:36:07.943" v="346" actId="207"/>
          <ac:spMkLst>
            <pc:docMk/>
            <pc:sldMk cId="1668521385" sldId="327"/>
            <ac:spMk id="7" creationId="{A006BA06-B6A5-4630-6665-AC980F4C479E}"/>
          </ac:spMkLst>
        </pc:spChg>
        <pc:picChg chg="add del mod">
          <ac:chgData name="Francesco Bianchi" userId="facb2e64-5733-4e56-a259-afed74d4d131" providerId="ADAL" clId="{D3A7D741-141D-4B5A-8DFB-56E963B43176}" dt="2025-05-25T21:47:24.050" v="2481" actId="478"/>
          <ac:picMkLst>
            <pc:docMk/>
            <pc:sldMk cId="1668521385" sldId="327"/>
            <ac:picMk id="3" creationId="{79C5B48D-6DCB-6691-364D-A652FC69DAF5}"/>
          </ac:picMkLst>
        </pc:picChg>
        <pc:picChg chg="add mod">
          <ac:chgData name="Francesco Bianchi" userId="facb2e64-5733-4e56-a259-afed74d4d131" providerId="ADAL" clId="{D3A7D741-141D-4B5A-8DFB-56E963B43176}" dt="2025-05-25T21:47:18.842" v="2480"/>
          <ac:picMkLst>
            <pc:docMk/>
            <pc:sldMk cId="1668521385" sldId="327"/>
            <ac:picMk id="4" creationId="{735BCE00-6A81-5330-8D42-68B4E6839E1A}"/>
          </ac:picMkLst>
        </pc:picChg>
        <pc:picChg chg="add mod">
          <ac:chgData name="Francesco Bianchi" userId="facb2e64-5733-4e56-a259-afed74d4d131" providerId="ADAL" clId="{D3A7D741-141D-4B5A-8DFB-56E963B43176}" dt="2025-05-25T21:48:22.214" v="2497" actId="1076"/>
          <ac:picMkLst>
            <pc:docMk/>
            <pc:sldMk cId="1668521385" sldId="327"/>
            <ac:picMk id="9" creationId="{72C9664F-20D9-1DD8-C91A-3BA47B0D778E}"/>
          </ac:picMkLst>
        </pc:picChg>
        <pc:cxnChg chg="add mod">
          <ac:chgData name="Francesco Bianchi" userId="facb2e64-5733-4e56-a259-afed74d4d131" providerId="ADAL" clId="{D3A7D741-141D-4B5A-8DFB-56E963B43176}" dt="2025-05-25T21:47:18.842" v="2480"/>
          <ac:cxnSpMkLst>
            <pc:docMk/>
            <pc:sldMk cId="1668521385" sldId="327"/>
            <ac:cxnSpMk id="8" creationId="{082E2E6F-62CE-30A2-AB93-464B3352EF94}"/>
          </ac:cxnSpMkLst>
        </pc:cxnChg>
      </pc:sldChg>
      <pc:sldChg chg="addSp delSp modSp add mod">
        <pc:chgData name="Francesco Bianchi" userId="facb2e64-5733-4e56-a259-afed74d4d131" providerId="ADAL" clId="{D3A7D741-141D-4B5A-8DFB-56E963B43176}" dt="2025-05-25T21:51:19.004" v="2604" actId="14100"/>
        <pc:sldMkLst>
          <pc:docMk/>
          <pc:sldMk cId="3069670703" sldId="328"/>
        </pc:sldMkLst>
        <pc:spChg chg="add mod">
          <ac:chgData name="Francesco Bianchi" userId="facb2e64-5733-4e56-a259-afed74d4d131" providerId="ADAL" clId="{D3A7D741-141D-4B5A-8DFB-56E963B43176}" dt="2025-05-25T21:50:12.285" v="2586" actId="20577"/>
          <ac:spMkLst>
            <pc:docMk/>
            <pc:sldMk cId="3069670703" sldId="328"/>
            <ac:spMk id="4" creationId="{CEAD752D-BBBC-1FDB-AEA5-BA8A4C037957}"/>
          </ac:spMkLst>
        </pc:spChg>
        <pc:spChg chg="mod">
          <ac:chgData name="Francesco Bianchi" userId="facb2e64-5733-4e56-a259-afed74d4d131" providerId="ADAL" clId="{D3A7D741-141D-4B5A-8DFB-56E963B43176}" dt="2025-05-22T21:37:58.971" v="360" actId="207"/>
          <ac:spMkLst>
            <pc:docMk/>
            <pc:sldMk cId="3069670703" sldId="328"/>
            <ac:spMk id="7" creationId="{8B6F43BC-8EFC-9F49-9D6D-7D673B036250}"/>
          </ac:spMkLst>
        </pc:spChg>
        <pc:spChg chg="mod">
          <ac:chgData name="Francesco Bianchi" userId="facb2e64-5733-4e56-a259-afed74d4d131" providerId="ADAL" clId="{D3A7D741-141D-4B5A-8DFB-56E963B43176}" dt="2025-05-25T21:50:56.625" v="2597" actId="21"/>
          <ac:spMkLst>
            <pc:docMk/>
            <pc:sldMk cId="3069670703" sldId="328"/>
            <ac:spMk id="11" creationId="{452C0361-C122-F7FB-F72A-E0CFF8793903}"/>
          </ac:spMkLst>
        </pc:spChg>
        <pc:spChg chg="mod">
          <ac:chgData name="Francesco Bianchi" userId="facb2e64-5733-4e56-a259-afed74d4d131" providerId="ADAL" clId="{D3A7D741-141D-4B5A-8DFB-56E963B43176}" dt="2025-05-23T10:52:04.250" v="429"/>
          <ac:spMkLst>
            <pc:docMk/>
            <pc:sldMk cId="3069670703" sldId="328"/>
            <ac:spMk id="12" creationId="{8EB0B819-565E-E1C2-73CB-D9799F107E60}"/>
          </ac:spMkLst>
        </pc:spChg>
        <pc:spChg chg="mod">
          <ac:chgData name="Francesco Bianchi" userId="facb2e64-5733-4e56-a259-afed74d4d131" providerId="ADAL" clId="{D3A7D741-141D-4B5A-8DFB-56E963B43176}" dt="2025-05-23T10:52:04.250" v="429"/>
          <ac:spMkLst>
            <pc:docMk/>
            <pc:sldMk cId="3069670703" sldId="328"/>
            <ac:spMk id="13" creationId="{1CCF5C55-F8B3-39F9-B4C0-BC13D381A5A0}"/>
          </ac:spMkLst>
        </pc:spChg>
        <pc:spChg chg="mod">
          <ac:chgData name="Francesco Bianchi" userId="facb2e64-5733-4e56-a259-afed74d4d131" providerId="ADAL" clId="{D3A7D741-141D-4B5A-8DFB-56E963B43176}" dt="2025-05-23T10:52:04.250" v="429"/>
          <ac:spMkLst>
            <pc:docMk/>
            <pc:sldMk cId="3069670703" sldId="328"/>
            <ac:spMk id="18" creationId="{282B83CD-6F06-F789-1ED4-78F9783A3A3B}"/>
          </ac:spMkLst>
        </pc:spChg>
        <pc:spChg chg="mod">
          <ac:chgData name="Francesco Bianchi" userId="facb2e64-5733-4e56-a259-afed74d4d131" providerId="ADAL" clId="{D3A7D741-141D-4B5A-8DFB-56E963B43176}" dt="2025-05-23T10:52:04.250" v="429"/>
          <ac:spMkLst>
            <pc:docMk/>
            <pc:sldMk cId="3069670703" sldId="328"/>
            <ac:spMk id="27" creationId="{05BD13D5-C180-4790-7939-76E7FB00FCF8}"/>
          </ac:spMkLst>
        </pc:spChg>
        <pc:spChg chg="mod">
          <ac:chgData name="Francesco Bianchi" userId="facb2e64-5733-4e56-a259-afed74d4d131" providerId="ADAL" clId="{D3A7D741-141D-4B5A-8DFB-56E963B43176}" dt="2025-05-23T10:52:04.250" v="429"/>
          <ac:spMkLst>
            <pc:docMk/>
            <pc:sldMk cId="3069670703" sldId="328"/>
            <ac:spMk id="29" creationId="{20768292-DB2E-EDCF-A4D7-07E88FA4233A}"/>
          </ac:spMkLst>
        </pc:spChg>
        <pc:spChg chg="mod">
          <ac:chgData name="Francesco Bianchi" userId="facb2e64-5733-4e56-a259-afed74d4d131" providerId="ADAL" clId="{D3A7D741-141D-4B5A-8DFB-56E963B43176}" dt="2025-05-23T10:52:04.250" v="429"/>
          <ac:spMkLst>
            <pc:docMk/>
            <pc:sldMk cId="3069670703" sldId="328"/>
            <ac:spMk id="30" creationId="{CF4C076D-5A75-4A85-CBC1-65ED03A0276A}"/>
          </ac:spMkLst>
        </pc:spChg>
        <pc:spChg chg="mod">
          <ac:chgData name="Francesco Bianchi" userId="facb2e64-5733-4e56-a259-afed74d4d131" providerId="ADAL" clId="{D3A7D741-141D-4B5A-8DFB-56E963B43176}" dt="2025-05-23T10:52:04.250" v="429"/>
          <ac:spMkLst>
            <pc:docMk/>
            <pc:sldMk cId="3069670703" sldId="328"/>
            <ac:spMk id="31" creationId="{E9182B9C-4892-6C62-946D-3B67AF4C511E}"/>
          </ac:spMkLst>
        </pc:spChg>
        <pc:spChg chg="mod">
          <ac:chgData name="Francesco Bianchi" userId="facb2e64-5733-4e56-a259-afed74d4d131" providerId="ADAL" clId="{D3A7D741-141D-4B5A-8DFB-56E963B43176}" dt="2025-05-23T10:52:04.250" v="429"/>
          <ac:spMkLst>
            <pc:docMk/>
            <pc:sldMk cId="3069670703" sldId="328"/>
            <ac:spMk id="32" creationId="{382C9B5C-FB5B-2BE3-32F4-587BF64387A6}"/>
          </ac:spMkLst>
        </pc:spChg>
        <pc:spChg chg="add del">
          <ac:chgData name="Francesco Bianchi" userId="facb2e64-5733-4e56-a259-afed74d4d131" providerId="ADAL" clId="{D3A7D741-141D-4B5A-8DFB-56E963B43176}" dt="2025-05-25T21:50:56.180" v="2596" actId="22"/>
          <ac:spMkLst>
            <pc:docMk/>
            <pc:sldMk cId="3069670703" sldId="328"/>
            <ac:spMk id="34" creationId="{E2249617-3EC8-12DB-B8D4-FFFF992255D9}"/>
          </ac:spMkLst>
        </pc:spChg>
        <pc:grpChg chg="mod">
          <ac:chgData name="Francesco Bianchi" userId="facb2e64-5733-4e56-a259-afed74d4d131" providerId="ADAL" clId="{D3A7D741-141D-4B5A-8DFB-56E963B43176}" dt="2025-05-25T21:49:23.043" v="2502" actId="1076"/>
          <ac:grpSpMkLst>
            <pc:docMk/>
            <pc:sldMk cId="3069670703" sldId="328"/>
            <ac:grpSpMk id="5" creationId="{27BDA94B-1B14-4D5C-3C26-D3FC2EE40A48}"/>
          </ac:grpSpMkLst>
        </pc:grpChg>
        <pc:grpChg chg="add del mod">
          <ac:chgData name="Francesco Bianchi" userId="facb2e64-5733-4e56-a259-afed74d4d131" providerId="ADAL" clId="{D3A7D741-141D-4B5A-8DFB-56E963B43176}" dt="2025-05-25T21:51:04.934" v="2599" actId="1076"/>
          <ac:grpSpMkLst>
            <pc:docMk/>
            <pc:sldMk cId="3069670703" sldId="328"/>
            <ac:grpSpMk id="10" creationId="{774E9CC0-4C0D-2A2A-6374-D9A421F77F3B}"/>
          </ac:grpSpMkLst>
        </pc:grpChg>
        <pc:grpChg chg="mod">
          <ac:chgData name="Francesco Bianchi" userId="facb2e64-5733-4e56-a259-afed74d4d131" providerId="ADAL" clId="{D3A7D741-141D-4B5A-8DFB-56E963B43176}" dt="2025-05-25T21:51:15.548" v="2603" actId="1076"/>
          <ac:grpSpMkLst>
            <pc:docMk/>
            <pc:sldMk cId="3069670703" sldId="328"/>
            <ac:grpSpMk id="16" creationId="{CA5499AF-AC47-8C8A-29FF-8B0FB4BBDB91}"/>
          </ac:grpSpMkLst>
        </pc:grpChg>
        <pc:picChg chg="mod">
          <ac:chgData name="Francesco Bianchi" userId="facb2e64-5733-4e56-a259-afed74d4d131" providerId="ADAL" clId="{D3A7D741-141D-4B5A-8DFB-56E963B43176}" dt="2025-05-25T21:51:19.004" v="2604" actId="14100"/>
          <ac:picMkLst>
            <pc:docMk/>
            <pc:sldMk cId="3069670703" sldId="328"/>
            <ac:picMk id="3" creationId="{7E24E584-1D2A-A1AF-240E-851C63F01FD3}"/>
          </ac:picMkLst>
        </pc:picChg>
        <pc:picChg chg="del">
          <ac:chgData name="Francesco Bianchi" userId="facb2e64-5733-4e56-a259-afed74d4d131" providerId="ADAL" clId="{D3A7D741-141D-4B5A-8DFB-56E963B43176}" dt="2025-05-25T21:49:12.762" v="2500" actId="478"/>
          <ac:picMkLst>
            <pc:docMk/>
            <pc:sldMk cId="3069670703" sldId="328"/>
            <ac:picMk id="9" creationId="{6B8C9BD6-7A96-4905-3737-BDE0D37E7729}"/>
          </ac:picMkLst>
        </pc:picChg>
        <pc:picChg chg="del mod">
          <ac:chgData name="Francesco Bianchi" userId="facb2e64-5733-4e56-a259-afed74d4d131" providerId="ADAL" clId="{D3A7D741-141D-4B5A-8DFB-56E963B43176}" dt="2025-05-25T21:50:31.820" v="2589" actId="478"/>
          <ac:picMkLst>
            <pc:docMk/>
            <pc:sldMk cId="3069670703" sldId="328"/>
            <ac:picMk id="14" creationId="{D4C14B53-05D9-9165-EDE4-67CA9CB435FF}"/>
          </ac:picMkLst>
        </pc:picChg>
      </pc:sldChg>
      <pc:sldChg chg="modSp add del mod">
        <pc:chgData name="Francesco Bianchi" userId="facb2e64-5733-4e56-a259-afed74d4d131" providerId="ADAL" clId="{D3A7D741-141D-4B5A-8DFB-56E963B43176}" dt="2025-05-25T21:35:46.270" v="2142" actId="47"/>
        <pc:sldMkLst>
          <pc:docMk/>
          <pc:sldMk cId="3265128356" sldId="329"/>
        </pc:sldMkLst>
      </pc:sldChg>
      <pc:sldChg chg="modSp add del mod">
        <pc:chgData name="Francesco Bianchi" userId="facb2e64-5733-4e56-a259-afed74d4d131" providerId="ADAL" clId="{D3A7D741-141D-4B5A-8DFB-56E963B43176}" dt="2025-05-25T21:35:47.302" v="2143" actId="47"/>
        <pc:sldMkLst>
          <pc:docMk/>
          <pc:sldMk cId="3748462189" sldId="330"/>
        </pc:sldMkLst>
      </pc:sldChg>
      <pc:sldChg chg="addSp delSp modSp add mod">
        <pc:chgData name="Francesco Bianchi" userId="facb2e64-5733-4e56-a259-afed74d4d131" providerId="ADAL" clId="{D3A7D741-141D-4B5A-8DFB-56E963B43176}" dt="2025-05-25T21:51:55.477" v="2609" actId="13926"/>
        <pc:sldMkLst>
          <pc:docMk/>
          <pc:sldMk cId="12707221" sldId="331"/>
        </pc:sldMkLst>
        <pc:spChg chg="add mod">
          <ac:chgData name="Francesco Bianchi" userId="facb2e64-5733-4e56-a259-afed74d4d131" providerId="ADAL" clId="{D3A7D741-141D-4B5A-8DFB-56E963B43176}" dt="2025-05-25T21:51:55.477" v="2609" actId="13926"/>
          <ac:spMkLst>
            <pc:docMk/>
            <pc:sldMk cId="12707221" sldId="331"/>
            <ac:spMk id="34" creationId="{B2DC07D6-DFEA-8A84-AB01-4E893FC257F6}"/>
          </ac:spMkLst>
        </pc:spChg>
        <pc:grpChg chg="del mod">
          <ac:chgData name="Francesco Bianchi" userId="facb2e64-5733-4e56-a259-afed74d4d131" providerId="ADAL" clId="{D3A7D741-141D-4B5A-8DFB-56E963B43176}" dt="2025-05-25T21:35:23.975" v="2139"/>
          <ac:grpSpMkLst>
            <pc:docMk/>
            <pc:sldMk cId="12707221" sldId="331"/>
            <ac:grpSpMk id="5" creationId="{7326BF37-0989-9FDA-714E-F029F39D9605}"/>
          </ac:grpSpMkLst>
        </pc:grpChg>
        <pc:grpChg chg="mod">
          <ac:chgData name="Francesco Bianchi" userId="facb2e64-5733-4e56-a259-afed74d4d131" providerId="ADAL" clId="{D3A7D741-141D-4B5A-8DFB-56E963B43176}" dt="2025-05-25T21:51:49.404" v="2608" actId="1076"/>
          <ac:grpSpMkLst>
            <pc:docMk/>
            <pc:sldMk cId="12707221" sldId="331"/>
            <ac:grpSpMk id="8" creationId="{219514DB-160F-1066-9CFA-4EC36E38EA7E}"/>
          </ac:grpSpMkLst>
        </pc:grpChg>
        <pc:picChg chg="add mod">
          <ac:chgData name="Francesco Bianchi" userId="facb2e64-5733-4e56-a259-afed74d4d131" providerId="ADAL" clId="{D3A7D741-141D-4B5A-8DFB-56E963B43176}" dt="2025-05-25T21:35:00.904" v="2134" actId="1076"/>
          <ac:picMkLst>
            <pc:docMk/>
            <pc:sldMk cId="12707221" sldId="331"/>
            <ac:picMk id="33" creationId="{A2F8DF55-60FF-4FE3-B382-9A78E6237F90}"/>
          </ac:picMkLst>
        </pc:picChg>
        <pc:picChg chg="add mod">
          <ac:chgData name="Francesco Bianchi" userId="facb2e64-5733-4e56-a259-afed74d4d131" providerId="ADAL" clId="{D3A7D741-141D-4B5A-8DFB-56E963B43176}" dt="2025-05-25T21:34:54.208" v="2132" actId="1076"/>
          <ac:picMkLst>
            <pc:docMk/>
            <pc:sldMk cId="12707221" sldId="331"/>
            <ac:picMk id="35" creationId="{27A69E51-E7D0-B320-4EF1-945A2ECA9432}"/>
          </ac:picMkLst>
        </pc:picChg>
        <pc:picChg chg="add mod">
          <ac:chgData name="Francesco Bianchi" userId="facb2e64-5733-4e56-a259-afed74d4d131" providerId="ADAL" clId="{D3A7D741-141D-4B5A-8DFB-56E963B43176}" dt="2025-05-25T21:34:48.149" v="2129" actId="1076"/>
          <ac:picMkLst>
            <pc:docMk/>
            <pc:sldMk cId="12707221" sldId="331"/>
            <ac:picMk id="36" creationId="{E5084816-37E3-CE17-981E-A260DCC8D9C6}"/>
          </ac:picMkLst>
        </pc:picChg>
        <pc:picChg chg="add mod">
          <ac:chgData name="Francesco Bianchi" userId="facb2e64-5733-4e56-a259-afed74d4d131" providerId="ADAL" clId="{D3A7D741-141D-4B5A-8DFB-56E963B43176}" dt="2025-05-25T21:34:49.540" v="2130" actId="1076"/>
          <ac:picMkLst>
            <pc:docMk/>
            <pc:sldMk cId="12707221" sldId="331"/>
            <ac:picMk id="37" creationId="{F6097950-86C1-4FBE-B245-196596B02AB4}"/>
          </ac:picMkLst>
        </pc:picChg>
        <pc:inkChg chg="add mod">
          <ac:chgData name="Francesco Bianchi" userId="facb2e64-5733-4e56-a259-afed74d4d131" providerId="ADAL" clId="{D3A7D741-141D-4B5A-8DFB-56E963B43176}" dt="2025-05-25T21:35:23.975" v="2139"/>
          <ac:inkMkLst>
            <pc:docMk/>
            <pc:sldMk cId="12707221" sldId="331"/>
            <ac:inkMk id="3" creationId="{72EB6752-51A2-3DE2-EEE7-943E7E16931F}"/>
          </ac:inkMkLst>
        </pc:inkChg>
        <pc:inkChg chg="add mod">
          <ac:chgData name="Francesco Bianchi" userId="facb2e64-5733-4e56-a259-afed74d4d131" providerId="ADAL" clId="{D3A7D741-141D-4B5A-8DFB-56E963B43176}" dt="2025-05-25T21:35:23.975" v="2139"/>
          <ac:inkMkLst>
            <pc:docMk/>
            <pc:sldMk cId="12707221" sldId="331"/>
            <ac:inkMk id="4" creationId="{929DD16E-2550-6651-706D-8468DDBA581D}"/>
          </ac:inkMkLst>
        </pc:inkChg>
        <pc:inkChg chg="add mod">
          <ac:chgData name="Francesco Bianchi" userId="facb2e64-5733-4e56-a259-afed74d4d131" providerId="ADAL" clId="{D3A7D741-141D-4B5A-8DFB-56E963B43176}" dt="2025-05-25T21:35:23.975" v="2139"/>
          <ac:inkMkLst>
            <pc:docMk/>
            <pc:sldMk cId="12707221" sldId="331"/>
            <ac:inkMk id="6" creationId="{D39725E0-3BCF-9E35-5AE4-7363A0FA59C7}"/>
          </ac:inkMkLst>
        </pc:inkChg>
      </pc:sldChg>
      <pc:sldChg chg="addSp delSp modSp add mod">
        <pc:chgData name="Francesco Bianchi" userId="facb2e64-5733-4e56-a259-afed74d4d131" providerId="ADAL" clId="{D3A7D741-141D-4B5A-8DFB-56E963B43176}" dt="2025-05-25T21:42:34.735" v="2206" actId="13926"/>
        <pc:sldMkLst>
          <pc:docMk/>
          <pc:sldMk cId="3915018983" sldId="332"/>
        </pc:sldMkLst>
        <pc:spChg chg="add mod">
          <ac:chgData name="Francesco Bianchi" userId="facb2e64-5733-4e56-a259-afed74d4d131" providerId="ADAL" clId="{D3A7D741-141D-4B5A-8DFB-56E963B43176}" dt="2025-05-24T22:07:35.454" v="1681" actId="1036"/>
          <ac:spMkLst>
            <pc:docMk/>
            <pc:sldMk cId="3915018983" sldId="332"/>
            <ac:spMk id="29" creationId="{328550FA-2EDE-6FBB-27CF-E2579444C760}"/>
          </ac:spMkLst>
        </pc:spChg>
        <pc:spChg chg="add mod">
          <ac:chgData name="Francesco Bianchi" userId="facb2e64-5733-4e56-a259-afed74d4d131" providerId="ADAL" clId="{D3A7D741-141D-4B5A-8DFB-56E963B43176}" dt="2025-05-24T22:07:35.454" v="1681" actId="1036"/>
          <ac:spMkLst>
            <pc:docMk/>
            <pc:sldMk cId="3915018983" sldId="332"/>
            <ac:spMk id="30" creationId="{BC8929DE-5860-FCC3-52DA-6313E1CE69F8}"/>
          </ac:spMkLst>
        </pc:spChg>
        <pc:spChg chg="add mod">
          <ac:chgData name="Francesco Bianchi" userId="facb2e64-5733-4e56-a259-afed74d4d131" providerId="ADAL" clId="{D3A7D741-141D-4B5A-8DFB-56E963B43176}" dt="2025-05-24T22:07:35.454" v="1681" actId="1036"/>
          <ac:spMkLst>
            <pc:docMk/>
            <pc:sldMk cId="3915018983" sldId="332"/>
            <ac:spMk id="31" creationId="{4CDEF58C-5A2D-4AD7-A3DD-EA7510759B6F}"/>
          </ac:spMkLst>
        </pc:spChg>
        <pc:spChg chg="add mod">
          <ac:chgData name="Francesco Bianchi" userId="facb2e64-5733-4e56-a259-afed74d4d131" providerId="ADAL" clId="{D3A7D741-141D-4B5A-8DFB-56E963B43176}" dt="2025-05-25T21:42:34.735" v="2206" actId="13926"/>
          <ac:spMkLst>
            <pc:docMk/>
            <pc:sldMk cId="3915018983" sldId="332"/>
            <ac:spMk id="34" creationId="{5CFE2C28-3760-D528-6C92-0CDA06B488B0}"/>
          </ac:spMkLst>
        </pc:spChg>
        <pc:grpChg chg="add mod">
          <ac:chgData name="Francesco Bianchi" userId="facb2e64-5733-4e56-a259-afed74d4d131" providerId="ADAL" clId="{D3A7D741-141D-4B5A-8DFB-56E963B43176}" dt="2025-05-24T22:07:35.454" v="1681" actId="1036"/>
          <ac:grpSpMkLst>
            <pc:docMk/>
            <pc:sldMk cId="3915018983" sldId="332"/>
            <ac:grpSpMk id="8" creationId="{83133351-EC32-75F8-1CB1-648C92C88307}"/>
          </ac:grpSpMkLst>
        </pc:grpChg>
        <pc:grpChg chg="add mod">
          <ac:chgData name="Francesco Bianchi" userId="facb2e64-5733-4e56-a259-afed74d4d131" providerId="ADAL" clId="{D3A7D741-141D-4B5A-8DFB-56E963B43176}" dt="2025-05-24T22:07:35.454" v="1681" actId="1036"/>
          <ac:grpSpMkLst>
            <pc:docMk/>
            <pc:sldMk cId="3915018983" sldId="332"/>
            <ac:grpSpMk id="11" creationId="{68A9FE97-45C6-01FB-3B50-308CB1C7ECDE}"/>
          </ac:grpSpMkLst>
        </pc:grpChg>
        <pc:grpChg chg="add mod">
          <ac:chgData name="Francesco Bianchi" userId="facb2e64-5733-4e56-a259-afed74d4d131" providerId="ADAL" clId="{D3A7D741-141D-4B5A-8DFB-56E963B43176}" dt="2025-05-24T22:07:35.454" v="1681" actId="1036"/>
          <ac:grpSpMkLst>
            <pc:docMk/>
            <pc:sldMk cId="3915018983" sldId="332"/>
            <ac:grpSpMk id="16" creationId="{ED06558E-51C5-E48C-12C9-450557FFD435}"/>
          </ac:grpSpMkLst>
        </pc:grpChg>
        <pc:picChg chg="add mod modCrop">
          <ac:chgData name="Francesco Bianchi" userId="facb2e64-5733-4e56-a259-afed74d4d131" providerId="ADAL" clId="{D3A7D741-141D-4B5A-8DFB-56E963B43176}" dt="2025-05-24T22:07:24.506" v="1666" actId="1076"/>
          <ac:picMkLst>
            <pc:docMk/>
            <pc:sldMk cId="3915018983" sldId="332"/>
            <ac:picMk id="4" creationId="{0E9C4B96-D084-5515-5BD2-9D5662EF70ED}"/>
          </ac:picMkLst>
        </pc:picChg>
        <pc:picChg chg="add mod">
          <ac:chgData name="Francesco Bianchi" userId="facb2e64-5733-4e56-a259-afed74d4d131" providerId="ADAL" clId="{D3A7D741-141D-4B5A-8DFB-56E963B43176}" dt="2025-05-24T22:07:48.241" v="1685" actId="1076"/>
          <ac:picMkLst>
            <pc:docMk/>
            <pc:sldMk cId="3915018983" sldId="332"/>
            <ac:picMk id="5" creationId="{1EE76AA1-2677-548A-5268-B64BBDCAAF0B}"/>
          </ac:picMkLst>
        </pc:picChg>
        <pc:picChg chg="add mod ord">
          <ac:chgData name="Francesco Bianchi" userId="facb2e64-5733-4e56-a259-afed74d4d131" providerId="ADAL" clId="{D3A7D741-141D-4B5A-8DFB-56E963B43176}" dt="2025-05-24T22:07:35.454" v="1681" actId="1036"/>
          <ac:picMkLst>
            <pc:docMk/>
            <pc:sldMk cId="3915018983" sldId="332"/>
            <ac:picMk id="32" creationId="{8592B057-44CF-FBFA-2D0A-FA1736EBBC1F}"/>
          </ac:picMkLst>
        </pc:picChg>
        <pc:inkChg chg="mod">
          <ac:chgData name="Francesco Bianchi" userId="facb2e64-5733-4e56-a259-afed74d4d131" providerId="ADAL" clId="{D3A7D741-141D-4B5A-8DFB-56E963B43176}" dt="2025-05-24T22:07:35.454" v="1681" actId="1036"/>
          <ac:inkMkLst>
            <pc:docMk/>
            <pc:sldMk cId="3915018983" sldId="332"/>
            <ac:inkMk id="6" creationId="{8E40C918-6826-5720-C1DE-7104404AD2A7}"/>
          </ac:inkMkLst>
        </pc:inkChg>
        <pc:inkChg chg="mod">
          <ac:chgData name="Francesco Bianchi" userId="facb2e64-5733-4e56-a259-afed74d4d131" providerId="ADAL" clId="{D3A7D741-141D-4B5A-8DFB-56E963B43176}" dt="2025-05-24T22:06:49.456" v="1656"/>
          <ac:inkMkLst>
            <pc:docMk/>
            <pc:sldMk cId="3915018983" sldId="332"/>
            <ac:inkMk id="10" creationId="{3F3139DD-D8FA-C42E-B1B5-C60F78B9F16B}"/>
          </ac:inkMkLst>
        </pc:inkChg>
        <pc:inkChg chg="mod">
          <ac:chgData name="Francesco Bianchi" userId="facb2e64-5733-4e56-a259-afed74d4d131" providerId="ADAL" clId="{D3A7D741-141D-4B5A-8DFB-56E963B43176}" dt="2025-05-24T22:06:49.456" v="1656"/>
          <ac:inkMkLst>
            <pc:docMk/>
            <pc:sldMk cId="3915018983" sldId="332"/>
            <ac:inkMk id="13" creationId="{D8BB7EC5-B955-4E58-40C6-C04EB1665B98}"/>
          </ac:inkMkLst>
        </pc:inkChg>
        <pc:inkChg chg="mod">
          <ac:chgData name="Francesco Bianchi" userId="facb2e64-5733-4e56-a259-afed74d4d131" providerId="ADAL" clId="{D3A7D741-141D-4B5A-8DFB-56E963B43176}" dt="2025-05-24T22:06:49.456" v="1656"/>
          <ac:inkMkLst>
            <pc:docMk/>
            <pc:sldMk cId="3915018983" sldId="332"/>
            <ac:inkMk id="14" creationId="{95CBFE82-9DCD-D1B5-04BB-8F5B52FC5231}"/>
          </ac:inkMkLst>
        </pc:inkChg>
      </pc:sldChg>
      <pc:sldChg chg="addSp delSp modSp add mod">
        <pc:chgData name="Francesco Bianchi" userId="facb2e64-5733-4e56-a259-afed74d4d131" providerId="ADAL" clId="{D3A7D741-141D-4B5A-8DFB-56E963B43176}" dt="2025-05-25T21:43:52.277" v="2267" actId="20577"/>
        <pc:sldMkLst>
          <pc:docMk/>
          <pc:sldMk cId="3881457181" sldId="333"/>
        </pc:sldMkLst>
        <pc:spChg chg="add del mod">
          <ac:chgData name="Francesco Bianchi" userId="facb2e64-5733-4e56-a259-afed74d4d131" providerId="ADAL" clId="{D3A7D741-141D-4B5A-8DFB-56E963B43176}" dt="2025-05-25T21:42:56.439" v="2210"/>
          <ac:spMkLst>
            <pc:docMk/>
            <pc:sldMk cId="3881457181" sldId="333"/>
            <ac:spMk id="18" creationId="{FB2C4EA1-7314-4D12-E523-DEAE80B24CEC}"/>
          </ac:spMkLst>
        </pc:spChg>
        <pc:spChg chg="add mod">
          <ac:chgData name="Francesco Bianchi" userId="facb2e64-5733-4e56-a259-afed74d4d131" providerId="ADAL" clId="{D3A7D741-141D-4B5A-8DFB-56E963B43176}" dt="2025-05-25T21:43:33.743" v="2230" actId="13926"/>
          <ac:spMkLst>
            <pc:docMk/>
            <pc:sldMk cId="3881457181" sldId="333"/>
            <ac:spMk id="27" creationId="{1C6DB183-93FA-7873-A70F-1704B0101AFD}"/>
          </ac:spMkLst>
        </pc:spChg>
        <pc:spChg chg="add mod">
          <ac:chgData name="Francesco Bianchi" userId="facb2e64-5733-4e56-a259-afed74d4d131" providerId="ADAL" clId="{D3A7D741-141D-4B5A-8DFB-56E963B43176}" dt="2025-05-25T21:43:52.277" v="2267" actId="20577"/>
          <ac:spMkLst>
            <pc:docMk/>
            <pc:sldMk cId="3881457181" sldId="333"/>
            <ac:spMk id="29" creationId="{BA5265D1-BCCB-E899-3BC8-CDF6AA0733B4}"/>
          </ac:spMkLst>
        </pc:spChg>
        <pc:grpChg chg="mod">
          <ac:chgData name="Francesco Bianchi" userId="facb2e64-5733-4e56-a259-afed74d4d131" providerId="ADAL" clId="{D3A7D741-141D-4B5A-8DFB-56E963B43176}" dt="2025-05-25T21:26:41.954" v="2015"/>
          <ac:grpSpMkLst>
            <pc:docMk/>
            <pc:sldMk cId="3881457181" sldId="333"/>
            <ac:grpSpMk id="11" creationId="{0ECCB6DE-062A-4C5F-7BA7-F61B41859E76}"/>
          </ac:grpSpMkLst>
        </pc:grpChg>
        <pc:grpChg chg="mod">
          <ac:chgData name="Francesco Bianchi" userId="facb2e64-5733-4e56-a259-afed74d4d131" providerId="ADAL" clId="{D3A7D741-141D-4B5A-8DFB-56E963B43176}" dt="2025-05-25T21:26:58.665" v="2019"/>
          <ac:grpSpMkLst>
            <pc:docMk/>
            <pc:sldMk cId="3881457181" sldId="333"/>
            <ac:grpSpMk id="16" creationId="{E941BFF1-704E-9428-48B0-B55D250932A5}"/>
          </ac:grpSpMkLst>
        </pc:grpChg>
        <pc:picChg chg="add mod modCrop">
          <ac:chgData name="Francesco Bianchi" userId="facb2e64-5733-4e56-a259-afed74d4d131" providerId="ADAL" clId="{D3A7D741-141D-4B5A-8DFB-56E963B43176}" dt="2025-05-25T21:26:16.926" v="2011" actId="1076"/>
          <ac:picMkLst>
            <pc:docMk/>
            <pc:sldMk cId="3881457181" sldId="333"/>
            <ac:picMk id="3" creationId="{3B780616-9BDF-CD72-FEA3-D576489B22F6}"/>
          </ac:picMkLst>
        </pc:picChg>
        <pc:picChg chg="add mod">
          <ac:chgData name="Francesco Bianchi" userId="facb2e64-5733-4e56-a259-afed74d4d131" providerId="ADAL" clId="{D3A7D741-141D-4B5A-8DFB-56E963B43176}" dt="2025-05-25T21:26:09.893" v="2008" actId="1076"/>
          <ac:picMkLst>
            <pc:docMk/>
            <pc:sldMk cId="3881457181" sldId="333"/>
            <ac:picMk id="5" creationId="{7F3F504E-DE48-BDEB-1AC0-40F9DCE83C7E}"/>
          </ac:picMkLst>
        </pc:picChg>
        <pc:picChg chg="add mod modCrop">
          <ac:chgData name="Francesco Bianchi" userId="facb2e64-5733-4e56-a259-afed74d4d131" providerId="ADAL" clId="{D3A7D741-141D-4B5A-8DFB-56E963B43176}" dt="2025-05-25T21:27:31.945" v="2030" actId="1076"/>
          <ac:picMkLst>
            <pc:docMk/>
            <pc:sldMk cId="3881457181" sldId="333"/>
            <ac:picMk id="8" creationId="{05FA9861-DB47-C3FA-B8A0-88298ED6B342}"/>
          </ac:picMkLst>
        </pc:picChg>
        <pc:picChg chg="add mod modCrop">
          <ac:chgData name="Francesco Bianchi" userId="facb2e64-5733-4e56-a259-afed74d4d131" providerId="ADAL" clId="{D3A7D741-141D-4B5A-8DFB-56E963B43176}" dt="2025-05-25T21:27:41.570" v="2034" actId="1076"/>
          <ac:picMkLst>
            <pc:docMk/>
            <pc:sldMk cId="3881457181" sldId="333"/>
            <ac:picMk id="10" creationId="{DEEF9272-88AB-5B2B-6B8A-BDC0B14E2F87}"/>
          </ac:picMkLst>
        </pc:picChg>
        <pc:inkChg chg="add mod">
          <ac:chgData name="Francesco Bianchi" userId="facb2e64-5733-4e56-a259-afed74d4d131" providerId="ADAL" clId="{D3A7D741-141D-4B5A-8DFB-56E963B43176}" dt="2025-05-25T21:26:41.954" v="2015"/>
          <ac:inkMkLst>
            <pc:docMk/>
            <pc:sldMk cId="3881457181" sldId="333"/>
            <ac:inkMk id="4" creationId="{C7908E5D-4BBA-215D-3E5C-CD4998B72AF9}"/>
          </ac:inkMkLst>
        </pc:inkChg>
        <pc:inkChg chg="add mod">
          <ac:chgData name="Francesco Bianchi" userId="facb2e64-5733-4e56-a259-afed74d4d131" providerId="ADAL" clId="{D3A7D741-141D-4B5A-8DFB-56E963B43176}" dt="2025-05-25T21:26:41.954" v="2015"/>
          <ac:inkMkLst>
            <pc:docMk/>
            <pc:sldMk cId="3881457181" sldId="333"/>
            <ac:inkMk id="6" creationId="{8F8FA0B4-E8F2-43B5-884B-4EBC8FE6238A}"/>
          </ac:inkMkLst>
        </pc:inkChg>
        <pc:inkChg chg="add mod">
          <ac:chgData name="Francesco Bianchi" userId="facb2e64-5733-4e56-a259-afed74d4d131" providerId="ADAL" clId="{D3A7D741-141D-4B5A-8DFB-56E963B43176}" dt="2025-05-25T21:26:41.954" v="2015"/>
          <ac:inkMkLst>
            <pc:docMk/>
            <pc:sldMk cId="3881457181" sldId="333"/>
            <ac:inkMk id="9" creationId="{E10C2EAA-C27C-9EDE-B87D-720B26F9ABEF}"/>
          </ac:inkMkLst>
        </pc:inkChg>
        <pc:inkChg chg="add">
          <ac:chgData name="Francesco Bianchi" userId="facb2e64-5733-4e56-a259-afed74d4d131" providerId="ADAL" clId="{D3A7D741-141D-4B5A-8DFB-56E963B43176}" dt="2025-05-25T21:26:49.035" v="2016" actId="9405"/>
          <ac:inkMkLst>
            <pc:docMk/>
            <pc:sldMk cId="3881457181" sldId="333"/>
            <ac:inkMk id="12" creationId="{622C2237-82F0-A9E2-2045-88A314C83FB2}"/>
          </ac:inkMkLst>
        </pc:inkChg>
        <pc:inkChg chg="add mod">
          <ac:chgData name="Francesco Bianchi" userId="facb2e64-5733-4e56-a259-afed74d4d131" providerId="ADAL" clId="{D3A7D741-141D-4B5A-8DFB-56E963B43176}" dt="2025-05-25T21:26:58.665" v="2019"/>
          <ac:inkMkLst>
            <pc:docMk/>
            <pc:sldMk cId="3881457181" sldId="333"/>
            <ac:inkMk id="13" creationId="{4F939D37-7CBC-EAEE-BB09-96158BE8C565}"/>
          </ac:inkMkLst>
        </pc:inkChg>
        <pc:inkChg chg="add mod">
          <ac:chgData name="Francesco Bianchi" userId="facb2e64-5733-4e56-a259-afed74d4d131" providerId="ADAL" clId="{D3A7D741-141D-4B5A-8DFB-56E963B43176}" dt="2025-05-25T21:26:58.665" v="2019"/>
          <ac:inkMkLst>
            <pc:docMk/>
            <pc:sldMk cId="3881457181" sldId="333"/>
            <ac:inkMk id="14" creationId="{E2179298-A870-2D55-59D3-242FF423EE3A}"/>
          </ac:inkMkLst>
        </pc:inkChg>
      </pc:sldChg>
      <pc:sldChg chg="addSp delSp modSp add mod">
        <pc:chgData name="Francesco Bianchi" userId="facb2e64-5733-4e56-a259-afed74d4d131" providerId="ADAL" clId="{D3A7D741-141D-4B5A-8DFB-56E963B43176}" dt="2025-05-26T23:37:56.115" v="2691" actId="20577"/>
        <pc:sldMkLst>
          <pc:docMk/>
          <pc:sldMk cId="2019092798" sldId="334"/>
        </pc:sldMkLst>
        <pc:spChg chg="mod">
          <ac:chgData name="Francesco Bianchi" userId="facb2e64-5733-4e56-a259-afed74d4d131" providerId="ADAL" clId="{D3A7D741-141D-4B5A-8DFB-56E963B43176}" dt="2025-05-25T21:28:23.798" v="2037" actId="14100"/>
          <ac:spMkLst>
            <pc:docMk/>
            <pc:sldMk cId="2019092798" sldId="334"/>
            <ac:spMk id="2" creationId="{A5C2CA6D-3256-7DC1-0F28-CE62D74B10D9}"/>
          </ac:spMkLst>
        </pc:spChg>
        <pc:spChg chg="add mod">
          <ac:chgData name="Francesco Bianchi" userId="facb2e64-5733-4e56-a259-afed74d4d131" providerId="ADAL" clId="{D3A7D741-141D-4B5A-8DFB-56E963B43176}" dt="2025-05-26T23:37:56.115" v="2691" actId="20577"/>
          <ac:spMkLst>
            <pc:docMk/>
            <pc:sldMk cId="2019092798" sldId="334"/>
            <ac:spMk id="10" creationId="{2D844A89-C3CB-C077-3C9F-BEA788FEAE4B}"/>
          </ac:spMkLst>
        </pc:spChg>
        <pc:picChg chg="mod">
          <ac:chgData name="Francesco Bianchi" userId="facb2e64-5733-4e56-a259-afed74d4d131" providerId="ADAL" clId="{D3A7D741-141D-4B5A-8DFB-56E963B43176}" dt="2025-05-24T22:17:57.820" v="1852" actId="1076"/>
          <ac:picMkLst>
            <pc:docMk/>
            <pc:sldMk cId="2019092798" sldId="334"/>
            <ac:picMk id="5" creationId="{1F1ED2F5-1717-583F-DB0A-CE68C8EF7D0D}"/>
          </ac:picMkLst>
        </pc:picChg>
        <pc:picChg chg="mod ord">
          <ac:chgData name="Francesco Bianchi" userId="facb2e64-5733-4e56-a259-afed74d4d131" providerId="ADAL" clId="{D3A7D741-141D-4B5A-8DFB-56E963B43176}" dt="2025-05-24T22:18:06.224" v="1858" actId="1076"/>
          <ac:picMkLst>
            <pc:docMk/>
            <pc:sldMk cId="2019092798" sldId="334"/>
            <ac:picMk id="8" creationId="{37F27D75-6FEC-84BC-E8C8-B738F25D3972}"/>
          </ac:picMkLst>
        </pc:picChg>
      </pc:sldChg>
      <pc:sldChg chg="addSp delSp modSp add mod">
        <pc:chgData name="Francesco Bianchi" userId="facb2e64-5733-4e56-a259-afed74d4d131" providerId="ADAL" clId="{D3A7D741-141D-4B5A-8DFB-56E963B43176}" dt="2025-05-24T21:33:17.705" v="1340" actId="20577"/>
        <pc:sldMkLst>
          <pc:docMk/>
          <pc:sldMk cId="478141476" sldId="335"/>
        </pc:sldMkLst>
        <pc:spChg chg="add mod">
          <ac:chgData name="Francesco Bianchi" userId="facb2e64-5733-4e56-a259-afed74d4d131" providerId="ADAL" clId="{D3A7D741-141D-4B5A-8DFB-56E963B43176}" dt="2025-05-24T21:33:17.705" v="1340" actId="20577"/>
          <ac:spMkLst>
            <pc:docMk/>
            <pc:sldMk cId="478141476" sldId="335"/>
            <ac:spMk id="6" creationId="{D822BE92-F1AA-CAAD-4745-A7430C97AF65}"/>
          </ac:spMkLst>
        </pc:spChg>
        <pc:picChg chg="add mod">
          <ac:chgData name="Francesco Bianchi" userId="facb2e64-5733-4e56-a259-afed74d4d131" providerId="ADAL" clId="{D3A7D741-141D-4B5A-8DFB-56E963B43176}" dt="2025-05-24T21:25:53.131" v="1209" actId="1076"/>
          <ac:picMkLst>
            <pc:docMk/>
            <pc:sldMk cId="478141476" sldId="335"/>
            <ac:picMk id="3" creationId="{D97F1201-442B-6F7F-3228-95EDCF473E13}"/>
          </ac:picMkLst>
        </pc:picChg>
        <pc:picChg chg="add mod">
          <ac:chgData name="Francesco Bianchi" userId="facb2e64-5733-4e56-a259-afed74d4d131" providerId="ADAL" clId="{D3A7D741-141D-4B5A-8DFB-56E963B43176}" dt="2025-05-24T21:26:07.733" v="1212" actId="14100"/>
          <ac:picMkLst>
            <pc:docMk/>
            <pc:sldMk cId="478141476" sldId="335"/>
            <ac:picMk id="4" creationId="{5B31CBB2-96A7-3C3B-B722-CADE42E67B2D}"/>
          </ac:picMkLst>
        </pc:picChg>
      </pc:sldChg>
      <pc:sldChg chg="addSp delSp modSp add del mod">
        <pc:chgData name="Francesco Bianchi" userId="facb2e64-5733-4e56-a259-afed74d4d131" providerId="ADAL" clId="{D3A7D741-141D-4B5A-8DFB-56E963B43176}" dt="2025-05-24T21:25:47.268" v="1207" actId="47"/>
        <pc:sldMkLst>
          <pc:docMk/>
          <pc:sldMk cId="368097561" sldId="336"/>
        </pc:sldMkLst>
      </pc:sldChg>
      <pc:sldChg chg="addSp delSp modSp add mod">
        <pc:chgData name="Francesco Bianchi" userId="facb2e64-5733-4e56-a259-afed74d4d131" providerId="ADAL" clId="{D3A7D741-141D-4B5A-8DFB-56E963B43176}" dt="2025-05-25T06:06:27.593" v="1991" actId="1076"/>
        <pc:sldMkLst>
          <pc:docMk/>
          <pc:sldMk cId="2604726737" sldId="336"/>
        </pc:sldMkLst>
        <pc:picChg chg="add mod">
          <ac:chgData name="Francesco Bianchi" userId="facb2e64-5733-4e56-a259-afed74d4d131" providerId="ADAL" clId="{D3A7D741-141D-4B5A-8DFB-56E963B43176}" dt="2025-05-25T06:05:54.309" v="1979" actId="14100"/>
          <ac:picMkLst>
            <pc:docMk/>
            <pc:sldMk cId="2604726737" sldId="336"/>
            <ac:picMk id="5" creationId="{615EB59E-0997-860F-4813-ED7F3D46B205}"/>
          </ac:picMkLst>
        </pc:picChg>
        <pc:picChg chg="add mod">
          <ac:chgData name="Francesco Bianchi" userId="facb2e64-5733-4e56-a259-afed74d4d131" providerId="ADAL" clId="{D3A7D741-141D-4B5A-8DFB-56E963B43176}" dt="2025-05-25T06:06:25.419" v="1990" actId="1076"/>
          <ac:picMkLst>
            <pc:docMk/>
            <pc:sldMk cId="2604726737" sldId="336"/>
            <ac:picMk id="9" creationId="{24A199E4-6EC3-B488-9C2A-868EDD67A448}"/>
          </ac:picMkLst>
        </pc:picChg>
        <pc:picChg chg="add del mod">
          <ac:chgData name="Francesco Bianchi" userId="facb2e64-5733-4e56-a259-afed74d4d131" providerId="ADAL" clId="{D3A7D741-141D-4B5A-8DFB-56E963B43176}" dt="2025-05-25T06:05:23.930" v="1977" actId="478"/>
          <ac:picMkLst>
            <pc:docMk/>
            <pc:sldMk cId="2604726737" sldId="336"/>
            <ac:picMk id="11" creationId="{FCBD5BB6-B024-71B6-8016-335C81874EA7}"/>
          </ac:picMkLst>
        </pc:picChg>
        <pc:picChg chg="add mod">
          <ac:chgData name="Francesco Bianchi" userId="facb2e64-5733-4e56-a259-afed74d4d131" providerId="ADAL" clId="{D3A7D741-141D-4B5A-8DFB-56E963B43176}" dt="2025-05-25T06:06:05.302" v="1982" actId="1076"/>
          <ac:picMkLst>
            <pc:docMk/>
            <pc:sldMk cId="2604726737" sldId="336"/>
            <ac:picMk id="12" creationId="{9C3F646D-E258-B460-5FA7-4024F225E8E2}"/>
          </ac:picMkLst>
        </pc:picChg>
        <pc:picChg chg="add mod">
          <ac:chgData name="Francesco Bianchi" userId="facb2e64-5733-4e56-a259-afed74d4d131" providerId="ADAL" clId="{D3A7D741-141D-4B5A-8DFB-56E963B43176}" dt="2025-05-25T06:06:27.593" v="1991" actId="1076"/>
          <ac:picMkLst>
            <pc:docMk/>
            <pc:sldMk cId="2604726737" sldId="336"/>
            <ac:picMk id="13" creationId="{A20AB2F3-6DFB-DC97-8128-8EBCF62B73FD}"/>
          </ac:picMkLst>
        </pc:picChg>
      </pc:sldChg>
      <pc:sldChg chg="addSp delSp modSp add mod">
        <pc:chgData name="Francesco Bianchi" userId="facb2e64-5733-4e56-a259-afed74d4d131" providerId="ADAL" clId="{D3A7D741-141D-4B5A-8DFB-56E963B43176}" dt="2025-05-25T21:42:26.205" v="2205" actId="1076"/>
        <pc:sldMkLst>
          <pc:docMk/>
          <pc:sldMk cId="1817295462" sldId="337"/>
        </pc:sldMkLst>
        <pc:spChg chg="mod">
          <ac:chgData name="Francesco Bianchi" userId="facb2e64-5733-4e56-a259-afed74d4d131" providerId="ADAL" clId="{D3A7D741-141D-4B5A-8DFB-56E963B43176}" dt="2025-05-25T21:42:13.148" v="2200" actId="1076"/>
          <ac:spMkLst>
            <pc:docMk/>
            <pc:sldMk cId="1817295462" sldId="337"/>
            <ac:spMk id="13" creationId="{D789A466-9A34-61E3-95E4-401AB272195D}"/>
          </ac:spMkLst>
        </pc:spChg>
        <pc:spChg chg="mod">
          <ac:chgData name="Francesco Bianchi" userId="facb2e64-5733-4e56-a259-afed74d4d131" providerId="ADAL" clId="{D3A7D741-141D-4B5A-8DFB-56E963B43176}" dt="2025-05-25T21:42:13.148" v="2200" actId="1076"/>
          <ac:spMkLst>
            <pc:docMk/>
            <pc:sldMk cId="1817295462" sldId="337"/>
            <ac:spMk id="14" creationId="{7FD7735F-9DA1-0EB9-F2C5-B833D8063B1F}"/>
          </ac:spMkLst>
        </pc:spChg>
        <pc:spChg chg="mod">
          <ac:chgData name="Francesco Bianchi" userId="facb2e64-5733-4e56-a259-afed74d4d131" providerId="ADAL" clId="{D3A7D741-141D-4B5A-8DFB-56E963B43176}" dt="2025-05-25T21:42:13.148" v="2200" actId="1076"/>
          <ac:spMkLst>
            <pc:docMk/>
            <pc:sldMk cId="1817295462" sldId="337"/>
            <ac:spMk id="16" creationId="{5BFE5061-6D2D-561E-BEB2-5294594BE964}"/>
          </ac:spMkLst>
        </pc:spChg>
        <pc:spChg chg="mod">
          <ac:chgData name="Francesco Bianchi" userId="facb2e64-5733-4e56-a259-afed74d4d131" providerId="ADAL" clId="{D3A7D741-141D-4B5A-8DFB-56E963B43176}" dt="2025-05-25T21:42:13.148" v="2200" actId="1076"/>
          <ac:spMkLst>
            <pc:docMk/>
            <pc:sldMk cId="1817295462" sldId="337"/>
            <ac:spMk id="18" creationId="{448DE5D2-0565-EAE6-3419-BB5B58CE923A}"/>
          </ac:spMkLst>
        </pc:spChg>
        <pc:spChg chg="add mod">
          <ac:chgData name="Francesco Bianchi" userId="facb2e64-5733-4e56-a259-afed74d4d131" providerId="ADAL" clId="{D3A7D741-141D-4B5A-8DFB-56E963B43176}" dt="2025-05-24T22:05:32.793" v="1639" actId="164"/>
          <ac:spMkLst>
            <pc:docMk/>
            <pc:sldMk cId="1817295462" sldId="337"/>
            <ac:spMk id="35" creationId="{036BC02B-EE3B-D13E-B87D-3DF48D00D899}"/>
          </ac:spMkLst>
        </pc:spChg>
        <pc:spChg chg="add mod">
          <ac:chgData name="Francesco Bianchi" userId="facb2e64-5733-4e56-a259-afed74d4d131" providerId="ADAL" clId="{D3A7D741-141D-4B5A-8DFB-56E963B43176}" dt="2025-05-24T22:05:32.793" v="1639" actId="164"/>
          <ac:spMkLst>
            <pc:docMk/>
            <pc:sldMk cId="1817295462" sldId="337"/>
            <ac:spMk id="36" creationId="{60A140F5-28BC-64AB-DE4F-BFDDA8BDF054}"/>
          </ac:spMkLst>
        </pc:spChg>
        <pc:spChg chg="mod">
          <ac:chgData name="Francesco Bianchi" userId="facb2e64-5733-4e56-a259-afed74d4d131" providerId="ADAL" clId="{D3A7D741-141D-4B5A-8DFB-56E963B43176}" dt="2025-05-25T21:42:17.342" v="2201" actId="20577"/>
          <ac:spMkLst>
            <pc:docMk/>
            <pc:sldMk cId="1817295462" sldId="337"/>
            <ac:spMk id="37" creationId="{F75101A7-F36E-9088-6159-A3E2D858268A}"/>
          </ac:spMkLst>
        </pc:spChg>
        <pc:spChg chg="mod">
          <ac:chgData name="Francesco Bianchi" userId="facb2e64-5733-4e56-a259-afed74d4d131" providerId="ADAL" clId="{D3A7D741-141D-4B5A-8DFB-56E963B43176}" dt="2025-05-25T21:42:21.242" v="2203" actId="20577"/>
          <ac:spMkLst>
            <pc:docMk/>
            <pc:sldMk cId="1817295462" sldId="337"/>
            <ac:spMk id="43" creationId="{A109BC18-9F00-6439-DECD-A3AAF92C3DFE}"/>
          </ac:spMkLst>
        </pc:spChg>
        <pc:spChg chg="add mod">
          <ac:chgData name="Francesco Bianchi" userId="facb2e64-5733-4e56-a259-afed74d4d131" providerId="ADAL" clId="{D3A7D741-141D-4B5A-8DFB-56E963B43176}" dt="2025-05-24T22:05:32.793" v="1639" actId="164"/>
          <ac:spMkLst>
            <pc:docMk/>
            <pc:sldMk cId="1817295462" sldId="337"/>
            <ac:spMk id="50" creationId="{183DD9FB-0C51-1EE1-4E36-6D6FA1BFA3C2}"/>
          </ac:spMkLst>
        </pc:spChg>
        <pc:grpChg chg="mod">
          <ac:chgData name="Francesco Bianchi" userId="facb2e64-5733-4e56-a259-afed74d4d131" providerId="ADAL" clId="{D3A7D741-141D-4B5A-8DFB-56E963B43176}" dt="2025-05-25T21:42:13.148" v="2200" actId="1076"/>
          <ac:grpSpMkLst>
            <pc:docMk/>
            <pc:sldMk cId="1817295462" sldId="337"/>
            <ac:grpSpMk id="6" creationId="{5EA2D6CB-2E30-ED09-A1CC-80BD63306F28}"/>
          </ac:grpSpMkLst>
        </pc:grpChg>
        <pc:grpChg chg="mod">
          <ac:chgData name="Francesco Bianchi" userId="facb2e64-5733-4e56-a259-afed74d4d131" providerId="ADAL" clId="{D3A7D741-141D-4B5A-8DFB-56E963B43176}" dt="2025-05-25T21:42:13.148" v="2200" actId="1076"/>
          <ac:grpSpMkLst>
            <pc:docMk/>
            <pc:sldMk cId="1817295462" sldId="337"/>
            <ac:grpSpMk id="38" creationId="{44C2C9FA-B5CA-0F5B-C620-EF800EDEC9DF}"/>
          </ac:grpSpMkLst>
        </pc:grpChg>
        <pc:grpChg chg="add mod">
          <ac:chgData name="Francesco Bianchi" userId="facb2e64-5733-4e56-a259-afed74d4d131" providerId="ADAL" clId="{D3A7D741-141D-4B5A-8DFB-56E963B43176}" dt="2025-05-25T21:42:26.205" v="2205" actId="1076"/>
          <ac:grpSpMkLst>
            <pc:docMk/>
            <pc:sldMk cId="1817295462" sldId="337"/>
            <ac:grpSpMk id="51" creationId="{D45BF38F-866B-9719-C17C-762AA1C23B02}"/>
          </ac:grpSpMkLst>
        </pc:grpChg>
        <pc:picChg chg="add mod">
          <ac:chgData name="Francesco Bianchi" userId="facb2e64-5733-4e56-a259-afed74d4d131" providerId="ADAL" clId="{D3A7D741-141D-4B5A-8DFB-56E963B43176}" dt="2025-05-25T21:42:24.289" v="2204" actId="1076"/>
          <ac:picMkLst>
            <pc:docMk/>
            <pc:sldMk cId="1817295462" sldId="337"/>
            <ac:picMk id="3" creationId="{5176FA3D-8199-38A6-7441-5F8E2D7EBA56}"/>
          </ac:picMkLst>
        </pc:picChg>
        <pc:picChg chg="mod">
          <ac:chgData name="Francesco Bianchi" userId="facb2e64-5733-4e56-a259-afed74d4d131" providerId="ADAL" clId="{D3A7D741-141D-4B5A-8DFB-56E963B43176}" dt="2025-05-25T21:42:13.148" v="2200" actId="1076"/>
          <ac:picMkLst>
            <pc:docMk/>
            <pc:sldMk cId="1817295462" sldId="337"/>
            <ac:picMk id="8" creationId="{C50F782B-CAC1-6756-A3E9-E82D55A3D4B0}"/>
          </ac:picMkLst>
        </pc:picChg>
        <pc:picChg chg="add mod">
          <ac:chgData name="Francesco Bianchi" userId="facb2e64-5733-4e56-a259-afed74d4d131" providerId="ADAL" clId="{D3A7D741-141D-4B5A-8DFB-56E963B43176}" dt="2025-05-24T22:05:32.793" v="1639" actId="164"/>
          <ac:picMkLst>
            <pc:docMk/>
            <pc:sldMk cId="1817295462" sldId="337"/>
            <ac:picMk id="31" creationId="{CC707174-F645-883B-176B-E4E8FBF8805B}"/>
          </ac:picMkLst>
        </pc:picChg>
        <pc:cxnChg chg="mod">
          <ac:chgData name="Francesco Bianchi" userId="facb2e64-5733-4e56-a259-afed74d4d131" providerId="ADAL" clId="{D3A7D741-141D-4B5A-8DFB-56E963B43176}" dt="2025-05-25T21:42:13.148" v="2200" actId="1076"/>
          <ac:cxnSpMkLst>
            <pc:docMk/>
            <pc:sldMk cId="1817295462" sldId="337"/>
            <ac:cxnSpMk id="9" creationId="{3C7CB866-D705-F00F-4027-74E04D08BE0C}"/>
          </ac:cxnSpMkLst>
        </pc:cxnChg>
        <pc:cxnChg chg="mod">
          <ac:chgData name="Francesco Bianchi" userId="facb2e64-5733-4e56-a259-afed74d4d131" providerId="ADAL" clId="{D3A7D741-141D-4B5A-8DFB-56E963B43176}" dt="2025-05-25T21:42:13.148" v="2200" actId="1076"/>
          <ac:cxnSpMkLst>
            <pc:docMk/>
            <pc:sldMk cId="1817295462" sldId="337"/>
            <ac:cxnSpMk id="10" creationId="{7FE56EC6-965E-6624-9C99-C383FFE0B55F}"/>
          </ac:cxnSpMkLst>
        </pc:cxnChg>
        <pc:cxnChg chg="add mod">
          <ac:chgData name="Francesco Bianchi" userId="facb2e64-5733-4e56-a259-afed74d4d131" providerId="ADAL" clId="{D3A7D741-141D-4B5A-8DFB-56E963B43176}" dt="2025-05-24T22:05:32.793" v="1639" actId="164"/>
          <ac:cxnSpMkLst>
            <pc:docMk/>
            <pc:sldMk cId="1817295462" sldId="337"/>
            <ac:cxnSpMk id="39" creationId="{5FF97067-5D61-448E-978F-A8BDC9DDC010}"/>
          </ac:cxnSpMkLst>
        </pc:cxnChg>
        <pc:cxnChg chg="add mod">
          <ac:chgData name="Francesco Bianchi" userId="facb2e64-5733-4e56-a259-afed74d4d131" providerId="ADAL" clId="{D3A7D741-141D-4B5A-8DFB-56E963B43176}" dt="2025-05-24T22:05:32.793" v="1639" actId="164"/>
          <ac:cxnSpMkLst>
            <pc:docMk/>
            <pc:sldMk cId="1817295462" sldId="337"/>
            <ac:cxnSpMk id="44" creationId="{4858230B-A3F7-22D1-2D25-8409DAAD067A}"/>
          </ac:cxnSpMkLst>
        </pc:cxnChg>
        <pc:cxnChg chg="add mod">
          <ac:chgData name="Francesco Bianchi" userId="facb2e64-5733-4e56-a259-afed74d4d131" providerId="ADAL" clId="{D3A7D741-141D-4B5A-8DFB-56E963B43176}" dt="2025-05-24T22:05:32.793" v="1639" actId="164"/>
          <ac:cxnSpMkLst>
            <pc:docMk/>
            <pc:sldMk cId="1817295462" sldId="337"/>
            <ac:cxnSpMk id="47" creationId="{CC48577B-9DEC-0D39-0DA3-855EDE207AD5}"/>
          </ac:cxnSpMkLst>
        </pc:cxnChg>
      </pc:sldChg>
      <pc:sldChg chg="delSp modSp add mod">
        <pc:chgData name="Francesco Bianchi" userId="facb2e64-5733-4e56-a259-afed74d4d131" providerId="ADAL" clId="{D3A7D741-141D-4B5A-8DFB-56E963B43176}" dt="2025-05-25T21:52:05.114" v="2613" actId="20577"/>
        <pc:sldMkLst>
          <pc:docMk/>
          <pc:sldMk cId="1202895459" sldId="338"/>
        </pc:sldMkLst>
        <pc:spChg chg="mod">
          <ac:chgData name="Francesco Bianchi" userId="facb2e64-5733-4e56-a259-afed74d4d131" providerId="ADAL" clId="{D3A7D741-141D-4B5A-8DFB-56E963B43176}" dt="2025-05-25T21:52:05.114" v="2613" actId="20577"/>
          <ac:spMkLst>
            <pc:docMk/>
            <pc:sldMk cId="1202895459" sldId="338"/>
            <ac:spMk id="3" creationId="{4F64B39C-5060-BFFB-B98A-09218AD51811}"/>
          </ac:spMkLst>
        </pc:spChg>
        <pc:spChg chg="mod">
          <ac:chgData name="Francesco Bianchi" userId="facb2e64-5733-4e56-a259-afed74d4d131" providerId="ADAL" clId="{D3A7D741-141D-4B5A-8DFB-56E963B43176}" dt="2025-05-25T21:40:52.706" v="2180" actId="20577"/>
          <ac:spMkLst>
            <pc:docMk/>
            <pc:sldMk cId="1202895459" sldId="338"/>
            <ac:spMk id="21" creationId="{F3344936-1A88-DDD9-134A-4984423F2562}"/>
          </ac:spMkLst>
        </pc:spChg>
        <pc:grpChg chg="del">
          <ac:chgData name="Francesco Bianchi" userId="facb2e64-5733-4e56-a259-afed74d4d131" providerId="ADAL" clId="{D3A7D741-141D-4B5A-8DFB-56E963B43176}" dt="2025-05-25T21:41:00.832" v="2187" actId="478"/>
          <ac:grpSpMkLst>
            <pc:docMk/>
            <pc:sldMk cId="1202895459" sldId="338"/>
            <ac:grpSpMk id="5" creationId="{0296330A-B6DF-4FFB-CD13-9066351CD4CE}"/>
          </ac:grpSpMkLst>
        </pc:grpChg>
        <pc:picChg chg="del">
          <ac:chgData name="Francesco Bianchi" userId="facb2e64-5733-4e56-a259-afed74d4d131" providerId="ADAL" clId="{D3A7D741-141D-4B5A-8DFB-56E963B43176}" dt="2025-05-25T21:40:55.051" v="2181" actId="478"/>
          <ac:picMkLst>
            <pc:docMk/>
            <pc:sldMk cId="1202895459" sldId="338"/>
            <ac:picMk id="7" creationId="{5780096C-706D-6A39-E706-3DA830774349}"/>
          </ac:picMkLst>
        </pc:picChg>
        <pc:picChg chg="del">
          <ac:chgData name="Francesco Bianchi" userId="facb2e64-5733-4e56-a259-afed74d4d131" providerId="ADAL" clId="{D3A7D741-141D-4B5A-8DFB-56E963B43176}" dt="2025-05-25T21:40:55.588" v="2182" actId="478"/>
          <ac:picMkLst>
            <pc:docMk/>
            <pc:sldMk cId="1202895459" sldId="338"/>
            <ac:picMk id="10" creationId="{0665F6B9-25A3-2DDA-4BF4-ACE0F3BF88C1}"/>
          </ac:picMkLst>
        </pc:picChg>
        <pc:cxnChg chg="del">
          <ac:chgData name="Francesco Bianchi" userId="facb2e64-5733-4e56-a259-afed74d4d131" providerId="ADAL" clId="{D3A7D741-141D-4B5A-8DFB-56E963B43176}" dt="2025-05-25T21:40:57.041" v="2183" actId="478"/>
          <ac:cxnSpMkLst>
            <pc:docMk/>
            <pc:sldMk cId="1202895459" sldId="338"/>
            <ac:cxnSpMk id="22" creationId="{E13E5845-4D08-81DC-123E-0CD8E4B93F0F}"/>
          </ac:cxnSpMkLst>
        </pc:cxnChg>
        <pc:cxnChg chg="del">
          <ac:chgData name="Francesco Bianchi" userId="facb2e64-5733-4e56-a259-afed74d4d131" providerId="ADAL" clId="{D3A7D741-141D-4B5A-8DFB-56E963B43176}" dt="2025-05-25T21:40:59.653" v="2186" actId="478"/>
          <ac:cxnSpMkLst>
            <pc:docMk/>
            <pc:sldMk cId="1202895459" sldId="338"/>
            <ac:cxnSpMk id="29" creationId="{53E9AB8A-43FA-11CE-EE52-B8757E90BC48}"/>
          </ac:cxnSpMkLst>
        </pc:cxnChg>
        <pc:cxnChg chg="del">
          <ac:chgData name="Francesco Bianchi" userId="facb2e64-5733-4e56-a259-afed74d4d131" providerId="ADAL" clId="{D3A7D741-141D-4B5A-8DFB-56E963B43176}" dt="2025-05-25T21:40:58.559" v="2185" actId="478"/>
          <ac:cxnSpMkLst>
            <pc:docMk/>
            <pc:sldMk cId="1202895459" sldId="338"/>
            <ac:cxnSpMk id="31" creationId="{3AF3B371-6AD4-4468-753A-48A5ED323D23}"/>
          </ac:cxnSpMkLst>
        </pc:cxnChg>
        <pc:cxnChg chg="del">
          <ac:chgData name="Francesco Bianchi" userId="facb2e64-5733-4e56-a259-afed74d4d131" providerId="ADAL" clId="{D3A7D741-141D-4B5A-8DFB-56E963B43176}" dt="2025-05-25T21:40:57.943" v="2184" actId="478"/>
          <ac:cxnSpMkLst>
            <pc:docMk/>
            <pc:sldMk cId="1202895459" sldId="338"/>
            <ac:cxnSpMk id="33" creationId="{0C2B4E92-9E17-E271-4FC9-2E9DE694140E}"/>
          </ac:cxnSpMkLst>
        </pc:cxnChg>
      </pc:sldChg>
      <pc:sldChg chg="add del">
        <pc:chgData name="Francesco Bianchi" userId="facb2e64-5733-4e56-a259-afed74d4d131" providerId="ADAL" clId="{D3A7D741-141D-4B5A-8DFB-56E963B43176}" dt="2025-05-24T22:06:44.243" v="1654"/>
        <pc:sldMkLst>
          <pc:docMk/>
          <pc:sldMk cId="3055015442" sldId="338"/>
        </pc:sldMkLst>
      </pc:sldChg>
      <pc:sldChg chg="add del">
        <pc:chgData name="Francesco Bianchi" userId="facb2e64-5733-4e56-a259-afed74d4d131" providerId="ADAL" clId="{D3A7D741-141D-4B5A-8DFB-56E963B43176}" dt="2025-05-25T21:40:39.366" v="2168" actId="47"/>
        <pc:sldMkLst>
          <pc:docMk/>
          <pc:sldMk cId="4213979815" sldId="338"/>
        </pc:sldMkLst>
      </pc:sldChg>
      <pc:sldMasterChg chg="delSldLayout modSldLayout">
        <pc:chgData name="Francesco Bianchi" userId="facb2e64-5733-4e56-a259-afed74d4d131" providerId="ADAL" clId="{D3A7D741-141D-4B5A-8DFB-56E963B43176}" dt="2025-05-25T21:35:47.302" v="2143" actId="47"/>
        <pc:sldMasterMkLst>
          <pc:docMk/>
          <pc:sldMasterMk cId="3591437458" sldId="2147483648"/>
        </pc:sldMasterMkLst>
        <pc:sldLayoutChg chg="modSp mod">
          <pc:chgData name="Francesco Bianchi" userId="facb2e64-5733-4e56-a259-afed74d4d131" providerId="ADAL" clId="{D3A7D741-141D-4B5A-8DFB-56E963B43176}" dt="2025-05-23T09:52:06.001" v="387" actId="1035"/>
          <pc:sldLayoutMkLst>
            <pc:docMk/>
            <pc:sldMasterMk cId="3591437458" sldId="2147483648"/>
            <pc:sldLayoutMk cId="1531896240" sldId="2147483661"/>
          </pc:sldLayoutMkLst>
          <pc:picChg chg="mod">
            <ac:chgData name="Francesco Bianchi" userId="facb2e64-5733-4e56-a259-afed74d4d131" providerId="ADAL" clId="{D3A7D741-141D-4B5A-8DFB-56E963B43176}" dt="2025-05-23T09:52:06.001" v="387" actId="1035"/>
            <ac:picMkLst>
              <pc:docMk/>
              <pc:sldMasterMk cId="3591437458" sldId="2147483648"/>
              <pc:sldLayoutMk cId="1531896240" sldId="2147483661"/>
              <ac:picMk id="9" creationId="{25F6244B-B1B3-416D-B88B-0FE1D1159F8D}"/>
            </ac:picMkLst>
          </pc:picChg>
        </pc:sldLayoutChg>
        <pc:sldLayoutChg chg="del">
          <pc:chgData name="Francesco Bianchi" userId="facb2e64-5733-4e56-a259-afed74d4d131" providerId="ADAL" clId="{D3A7D741-141D-4B5A-8DFB-56E963B43176}" dt="2025-05-25T21:35:47.302" v="2143" actId="47"/>
          <pc:sldLayoutMkLst>
            <pc:docMk/>
            <pc:sldMasterMk cId="3591437458" sldId="2147483648"/>
            <pc:sldLayoutMk cId="3997944004" sldId="2147483662"/>
          </pc:sldLayoutMkLst>
        </pc:sldLayoutChg>
        <pc:sldLayoutChg chg="del">
          <pc:chgData name="Francesco Bianchi" userId="facb2e64-5733-4e56-a259-afed74d4d131" providerId="ADAL" clId="{D3A7D741-141D-4B5A-8DFB-56E963B43176}" dt="2025-05-24T21:49:27.061" v="1377" actId="47"/>
          <pc:sldLayoutMkLst>
            <pc:docMk/>
            <pc:sldMasterMk cId="3591437458" sldId="2147483648"/>
            <pc:sldLayoutMk cId="2364741656" sldId="2147483663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01:33.705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01:51.58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1712,'5'0,"1"-5,9-1,6-8,14-12,14-10,8-8,3-1,5-7,10-3,6-2,11-9,5-3,3 2,-6 3,-6 8,-8 4,-9 6,-2 3,9-6,5 1,-2 0,-2 3,0 5,-5 0,-5 7,-6 0,-4 1,1 6,0-2,-2 0,-1 4,-1 2,7 0,3-1,-1-1,-2 0,-4 2,3 2,4-1,10-1,0-2,-4 4,0 0,6-1,-1-1,-5 3,-6 5,-4 0,-5 2,-6-1,-8 2,-7 2,0 4,-1 1,-3 3,2 0,1 1,3 1,4-1,8 1,6-5,6-2,6 1,6 0,-1 2,0 1,-7 1,-6 0,-8 1,-4 0,3 1,6-1,8 0,2 0,-2 0,2 0,-1 0,-3 0,-4 0,-1 0,2 0,-5 0,-2 0,-5 0,2 5,-3 1,1-1,-5 4,1 1,5-3,9 4,3-2,6-1,-1-2,3-3,-1-1,1 4,-2 0,1 4,3 4,-6 1,-5 2,-8-2,-5 1,-4-3,-6-2,-5 0,-2-1,-8 2,-1 0,-2 1,3-1,-4 2,0-1,1 1,2-1,3 1,1 3,0 3,2 3,0-3,0 5,0-2,0 3,0-1,5 3,1 2,-1 0,-1 0,-1-1,-1-1,-1-5,-5-2,-3 0,1-4,-4 1,1-4,0 1,3 2,-2 3,-1-2,-2 0,0-2,-3-4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01:53.707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855 0,'0'5,"0"14,14 28,4 19,8 16,13 8,6 12,2 2,4-4,-3-4,0-5,-4-14,-9-15,-7-9,-7-10,-8-6,-6-6,1-8,-2-3,4-1,-1 2,-6-4,-8-4,-8-5,-6-3,-5-3,-2-1,-2-1,0-1,0 0,0 0,0 0,1 1,0 0,0 0,0 0,0 0,1 0,-1 0,0 0,1 0,-1 0,0 0,0 0,1 0,-1 0,0 0,0 0,1 4,-1 2,0 0,1-1,-1 2,0 2,0-2,1-2,-1-2,0-1,0-1,1 4,-6 0,0 5,-1 1,2 2,-4-1,0-2,2-3,1 2,2 0,1-2,2-3,0-1,5-1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02:13.475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0 478,'5'0,"10"0,8 0,4 0,6 4,17 7,17 10,29 20,17 11,21 12,5 3,12 4,2-1,-6-8,-15-9,-12-6,-7-1,3 1,10 6,16 12,10-6,25 7,5 0,12-6,20-4,-1-8,-8-6,-12-7,-12-9,-14-9,-3-2,-2-5,16-3,10-3,-4-3,-1-1,17 0,7-1,23-4,27-11,2-7,1-8,-15-9,0-11,-14-5,13-8,10-6,-1-9,-4-5,-25 2,-23 12,-24 7,-23 6,-25 4,-16 6,-4-7,-11-9,-1-6,-11-1,-12 2,0-5,-3 1,-10 7,-10 7,-9 12,-13 10,-10 7,-4 7,-5 4,1 0,-2-1,-2-3,2-1,-1-2,-1 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02:15.04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0 373,'5'0,"10"0,8-5,8-1,13 0,13-3,5 0,6-4,1 1,7 3,-1 2,0-2,-2 1,3-3,-1-4,-1-5,2 2,1-1,-3-1,-1-3,-9 4,-5-1,-4 0,-6 2,1 0,-3 4,-5 3,-5 4,-8-1,-15 0,-13 2,-12 2,-4 6,-4 3,-4 4,-1 2,2 3,6 13,0 6,4 7,-2 5,3 9,-2 9,-4 3,-3 4,3 3,2 4,1 1,2-3,3 0,3 0,3 6,2-7,1-6,0-10,0-7,1-6,0-8,-1 1,0-3,0-3,0 3,1 0,3-6,2-4,0-1,-1-5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18:16.723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4676 1,'0'4,"0"12,0 6,-4 5,-2 2,0 0,-3 1,-1-1,2-1,3 0,-4-1,1 0,-3 0,0 0,2-1,-2 1,-3 4,-5 2,2-1,3-1,-4-1,0-1,3-1,0-5,2-2,4-1,-1-2,0-1,-2 2,1 1,-2 3,-4 6,-3-2,2 0,-1 3,-2 2,-1 4,-7 1,-2 3,-1 4,1-1,0-4,2 2,-4-3,4 2,-2-1,0 1,-5 8,0-4,-3-1,5-3,-1-4,5-3,0-3,4 3,-3-5,4 3,-3-5,-1 3,0-4,0 4,0-4,-8 7,-2-1,0 3,-2 0,2 4,-2-5,1-4,4-1,-2-2,1 0,3-1,-3 1,1 0,-2 0,-5 1,2-5,-3-1,-1 0,1 1,-1 1,3 2,-5 5,-3-2,-3-2,8 0,2-5,-5 4,-3-4,-7 5,-7 7,-7 2,-4 4,2 0,-5-6,6-5,3-2,-2-1,-5-5,0-1,4 1,7-4,-1 1,3-3,3-4,8 2,3 2,5-1,7-2,5-4,3-2,2-2,2-3,1 0,-1 0,0-1,0 1,0-1,0 1,-1 0,0 0,-4 0,-2 0,1 0,0 0,2 0,1 0,1 0,1 0,0 0,1 0,-1 0,1 0,-1 4,1 2,-1 0,1-2,-1 0,0-2,0 3,1 2,-1-1,0-2,0-1,5-1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18:18.58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633 1,'-5'0,"-5"0,-7 0,1 4,-3 7,-1 5,-8 10,-2 4,-2 2,-3 0,3 4,-2 0,6-2,-3 3,0 0,1-2,1-3,0-2,2-1,4-2,-2 0,-7 4,-1 1,8-4,14-8,12-6,12-7,7-3,6-3,2-2,1 4,5 2,1 4,4 1,8 3,7 4,1 3,-2 4,-7-4,-6 1,-1 0,-3 2,-2 1,-3-3,-7-1,-3-3,0-1,1-3,-4 1,0 3,2 3,5 3,0 1,4 2,2 5,5-2,-4-2,-3-1,-6-5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01:33.705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1:01:33.705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2:06:49.455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1500 0,'0'5,"-5"1,-5 4,-7 0,-8-1,-1 7,-5 19,-5 12,-3 12,-3 10,-3 2,1-2,4-3,-1 0,7 3,0-2,1-2,2-4,2-3,0 3,7-1,-4-1,-1 3,4 1,-3 6,-6 11,2 1,1-1,-3 1,4 0,2 0,-3-1,2-4,-2 3,3 6,2 7,-4 14,-3 0,-4 3,3-2,-1-7,0-6,5-10,8-14,3-11,3-6,1-7,-3-3,2 1,3-3,3 0,4 8,-3 9,-4-1,-1 3,3 6,2 4,-3 0,1 2,-2-2,0-5,2-8,3 0,-2-1,-1 3,3 2,1-1,2-2,1-6,2-2,0-6,0-1,0 1,1 2,-1 8,0 2,0-2,0-2,0-1,0 0,0 1,0 0,0 1,0 0,0 0,0 0,0 1,0 4,0 2,0-1,0-1,0 4,0-5,0 2,0-1,0-4,0-8,0-3,0 2,0-4,0-3,0 0,5 3,1 4,0-1,-1 0,-2 3,-1-3,4-4,0 1,5 1,-1-1,-1-3,-3 1,3-1,4 1,4 4,4-2,3 3,-2 1,-1 3,0-6,-2-2,-1-3,2-4,1 3,2-1,-2-2,3-2,-1-1,-1-2,0-5,-3 2,0-3,-4 0,0-5,3 0,-2 2,0-3,-2 0,1-2,-2 1,2-2,-3 2,2-3,-1 2,1 3,3 3,3 2,3-1,-3-1,0 1,1-3,-3 0,0-3,2-4,-4 0,2 4,1-2,2 2,3-1,1-3,1-4,-4-3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2:06:49.456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387 1300,'0'-5,"0"-5,-4-7,-2-13,0-11,-4-3,-3-3,-1-2,-2-8,-3 3,-3 5,2 2,1 5,3 4,-1 0,4-2,-2 0,3-1,-2-4,2-2,2 1,4 5,-2 4,0 4,2-1,1-4,-2-1,-1-1,-2 0,-6 3,1 3,3 3,3 2,-1 6,1 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2:06:49.457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1187 1,'-5'0,"-5"0,-7 0,-4 0,-8 0,-8 0,-2 0,1 0,-2 0,0 4,4 3,-2-2,1 0,-2-1,1-2,3-1,2-1,2 0,2 0,2 0,0-1,5 6,2 1,0-1,3 4,-1 1,4 2,-1 0,-2-3,-3 2,-2 0,-3-4,-5 3,-3 0,-4 2,-6 4,1-1,2-3,4-3,8 0,4 0,6-2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2:06:49.458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964 1,'-5'0,"-5"0,-7 0,-4 0,2 4,-2 6,0 9,-7 17,-12 25,-12 26,-3 19,-5 16,-6 18,-1 8,2 0,-2 1,6-14,5-8,6-1,4-6,9-7,11-9,5-3,6 0,6-6,5-7,-3-1,1 0,2 3,0 3,2-3,1 0,1-2,0 0,0-7,0-5,5-5,6-5,1-4,3-4,3 0,4 7,2 5,2 2,-4-2,-1-4,1-10,-4-2,5 2,2 1,-3-6,0-4,0 0,-3-5,-5-6,-1-3,7-1,1 4,0 3,1 0,-2 0,-1 0,2-5,0 6,8 3,1 4,7 1,-5 1,3 2,-1-6,3 7,0-4,-7-5,2-2,-6-7,-2 1,3-1,-2 0,-1 0,0-2,-4 2,-1-6,-4-2,5 2,3 1,3 3,1 1,1-1,0-3,4 3,1 4,0 1,-1 1,3-1,0-3,-2 2,-1-2,-2-2,-2-8,-5 2,3-4,1 2,0 2,5 5,7 0,5 4,-1 0,-2-1,1-4,-8-1,1-2,-2 2,3 1,-5-1,2-1,-1 0,-1-3,-1 1,-1-6,-6-1,-2-4,0-2,1-1,-3 1,-1-2,-2 2,-1-2,3 0,2 1,-2 1,0-2,2 2,2-1,2 0,1 0,1 1,1-1,-5 1,-5-2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2:06:49.459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618 1,'0'4,"0"6,9 8,4 7,7 2,2 6,5 4,3 1,-4 3,-1-3,-1 1,5 3,1-3,2-2,-2-1,0-1,-6-3,-2-3,-1-2,-3-1,-1-1,-3-2,1 6,2 0,-2 0,2-1,1-5,-5-6,-11-7,-10-4,-8-4,-5-2,-5-1,-2 0,-5 0,-2 0,1 0,2 0,-4 1,-4 0,-4 0,0 0,4 0,4 0,3 0,-2 0,1 0,6 5,3 0,2 1,-1-2,0-1,4 3,1 5,-6-1,2 4,-5 4,-1 1,-2-2,2 1,-1 1,2-2,0-5,1 0,0-2,0-2,1-4,4 4,1-2,0 0,4-3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2:06:49.460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7344,'5'0,"6"-4,10-1,6-1,3 1,1 3,0-5,8-7,6-11,6-10,2-6,6-4,2 0,0-4,-1-2,6-5,3 3,-3 7,-2 2,0 0,0 5,-3 3,-3 5,-1-5,7-2,-3-1,3 2,3-6,-5 0,-4-1,2 0,-4-2,-8-2,1 0,-2 0,9-10,3-6,2 0,-6 1,2-9,-4-4,-3 2,-4 1,-2-4,6-4,8-18,7-18,3-4,-11 8,3-8,-9 12,1 4,1-2,-9 6,-3 2,-4 7,-3 11,-8 2,-4 6,0 2,-5 7,0-4,-4 2,-3 0,-4 6,2 7,0 2,-2 2,-2 5,-2 7,0 5,-2-1,0 2,0-2,0-5,-1-8,1-3,0-7,0-6,0-1,0 2,0 3,0-1,-5-7,-1-5,-4-2,-6-6,-3-3,0 2,0-2,2 3,0 4,-1 1,1 2,5 0,-1-8,-3-8,-7-13,-5-2,-1 4,3 11,2 11,1 7,-1 3,4 9,1 5,-1 5,2 0,1 2,-2-1,-2 1,2-3,1 5,-2 2,2-1,5 2,-5 5,1 0,-1 2,2 2,-1-1,-1-4,-8-4,2 2,-1 3,0-2,0 3,3 3,2 6,4 4,4 2,1-1,1 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2:06:49.461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1345,'5'-4,"5"-7,7-10,8-20,10-16,-1-8,-2-6,-2-5,-6-3,-3-2,-4-1,-1 0,1 1,3-1,-3 2,1-1,-3 1,1 8,-3 14,-3 10,-3 10,-4 6,-1 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4T22:06:49.462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0,'9'0,"7"5,25 10,31 16,32 17,25 19,-1 1,-7-1,-12-2,-15-5,-14-2,-7-6,-12-4,-6-5,-9-1,-8-3,-5-3,-8-8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5T21:26:37.473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1447 163,'-4'0,"-7"0,-5 0,-5 0,-3 0,-7 0,-3-4,1-7,-5-1,1-3,2 1,-3-1,2 1,6-1,-1 2,0-2,2 3,0 2,1 4,1 2,0 2,0 2,0 0,1 0,-1 1,1 0,-1 4,0 1,1 0,-1 3,0 0,5 3,1 0,0-2,-1-4,3 3,5 4,0 0,-1-3,0 2,0-1,-3-3,1 3,0 3,-2-1,-2 3,-3 2,-1-1,3 1,1-3,4 0,1-1,2 0,0-1,2 1,3 3,-1 3,-4 3,0 1,-1 2,1 1,3 1,0-6,0 0,-1 4,0 2,3 6,3 1,2 0,3-2,0-2,1-1,0-2,1-1,-1 0,1-1,-1 1,0-1,0 0,0 1,5-1,6 1,0 0,5-1,2 1,4 0,2-5,2-1,1-5,-5 1,0 0,4 3,2 2,2-2,0 0,-1-4,-5 0,-3-2,1-4,-4 1,-1 3,2-1,2-2,2 1,1-1,2 1,0 0,1-3,1-3,-6 3,-1-1,5 3,2-1,2-1,-1 2,0-2,-1-1,0-2,-1 2,0-1,5 0,0 2,1 0,-2-2,-1-1,-1-3,-2-1,1-1,-2-1,-4-5,-1-1,-5-5,0 0,-3-3,-4-4,2 2,3-1,-1-3,2-2,-2-2,2-1,-1-2,-4 0,1 5,-1 1,-2-1,1 0,0-2,3 4,-1 0,-2 0,-3-2,-2-6,3 1,0 2,-2-1,4 1,0-1,-2 0,-1 0,-3-1,-1 0,-1 1,4 3,0 3,1-1,-2-2,-1 0,-1-2,-1 0,-1-2,0 0,0 1,-1-1,1 0,0 0,0-5,0-1,0 1,0 0,0 2,0 1,0 2,0 0,-5 4,-5 8,-2 0,-3 3,-4 5,-2 2,-3 2,-2 2,-1 2,0-1,4-4,6-1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5T21:26:39.99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2673,'4'0,"7"0,5 0,10 0,4 0,2 0,0 0,-1 0,4-4,0-7,-1-1,2-3,9-4,11-7,4 0,11 1,15-5,12-2,3 0,-7 5,-5 4,-10 0,-8 4,-8 1,-5-1,-3-2,-3-2,-4-6,6-2,5-6,0 4,4-2,6-3,12-1,8-2,10-8,-2-1,-4 1,-5 2,-7-3,-4-3,-2-6,-4 3,-10 1,-11 6,-5 7,-5 1,-5 3,-4-1,2 2,0-3,-1-2,-2-9,-1 0,-1 0,4-1,1-1,-1 1,-1-2,-1 5,-2 2,0-1,-1-5,0-3,-1-2,-4 6,-6-3,-1 4,1 10,-2 3,2 0,-3 0,1-1,-1 1,1 2,-1 3,-4 2,-2 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5T21:26:41.263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0 535,'5'0,"5"0,11 0,6 0,3 0,6-4,1-11,-2-3,8-8,1-3,1-6,12-7,6-4,0-9,4 1,-6 4,-3 8,-8 9,-2 7,-11 3,-6 5,-4 6,-2 5,-5 8,-11 9,-7 11,-8 11,-3 6,0 4,-3 5,0 3,3 7,2 3,3-5,2-6,1-8,1-1,1-4,-1-2,1-3,-1-2,0-2,1 0,-1-1,4-5,7-5,1-2,2-2,0 0,2-1,-2-2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5T21:26:54.856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2805 2543,'-5'0,"-6"0,-5 0,-5-5,-13-14,-9-19,-2-2,2-3,0-4,-3-3,3 2,-2 6,-1 0,3 2,3 0,5 6,-2 0,2 6,-7-6,-1-7,-3 0,-2-3,-2-7,-1 0,-2 0,-1-5,-4-2,-2-5,-4-10,-1-1,2 2,3 0,2 3,-7-13,-6-3,9 9,10 8,1 11,4 2,1 6,0 1,2 1,0-1,3 3,4-1,3 5,4 3,2 4,1 4,-4 1,3 2,3 1,0 0,0 5,4 1,1 4,5 0,-1 3,-1 4,-3-2,-3 2,-1 2,-2 2,4-3,1 1,0 1,-2-3,-1 0,0 1,-2 3,-1 2,0 1,0 1,0 1,0 0,5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5T21:26:57.720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554 1157,'0'-4,"-4"-7,-11-14,-8-13,-4-4,-6-4,2 2,2-2,1-2,1-1,0 3,1 0,0-2,-5-5,-2 1,1 5,5 6,3 5,1 10,0 8,-1 7,0 7,7 2,17 3,17 1,10-5,10-2,2 0,5 2,-1 0,-4 1,2-4,-3 0,-3 0,3 2,2-4,18-5,13-8,8-2,8-1,31-6,36-1,19-2,3-2,-19-2,-32 7,-33 8,-37 7,-31 7,-21 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6T22:11:54.216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1713 162,'-5'0,"-5"0,-7 0,-4 0,-3-5,-7-5,-2-7,-6 1,1-2,1 2,3 4,2 4,3-2,1 2,-4 1,4-2,2 1,1 1,0 2,0 2,-1 1,0 1,0 1,0 0,-1 1,0-1,1 1,-1-1,-5 0,-1 0,1 4,0 7,-2 1,-1 3,2 3,1-1,2 1,1-2,2-5,0 1,0-1,5 1,2-1,4 3,0-2,-2 1,-2 5,-2 2,-2 3,3 2,-4-3,2-1,1-4,4 4,0-2,4 2,-1-5,2 1,-1 2,2 2,-2 2,2 2,-2 5,2 3,2 0,-1 3,1 5,-2 0,1-3,2-2,3-4,-2 2,0 0,1 4,-2-1,0-2,2-2,1-3,-1-1,-1 3,1 1,3 4,1 0,1-2,1-2,1-2,1-2,-1-1,0-1,1-1,-1 1,0-1,0 0,0 1,0-1,0 1,0 0,0-1,0 1,0 0,0 0,0-1,0 1,0 0,4 0,2 4,5 6,-1 2,-1 3,3-2,-2-2,3-3,-2-4,-1-2,1-1,-1-1,-3-1,3 0,0 0,-3 0,3 1,-1 4,-1 2,1-1,1-1,2 0,-1 2,-2 1,7-1,0-2,2-1,-2-2,1 0,-2 4,0-4,-2-2,1-5,-1-2,-4 0,2-2,-1-1,2-2,-1 1,2 2,4 3,3 3,-1 1,4 2,4-4,1 0,-4-1,-1-3,-1 0,2-3,-5 0,0-2,-4 1,1-2,-3 2,1-2,3-3,-2 2,2-1,1-3,4 3,1 4,7-1,2-2,1-3,-1-3,-6 2,-3 0,-1-1,1-1,1-3,0 0,2-1,0-1,0 0,1-1,0 1,0 0,0-1,0 1,-1 0,1 0,0 0,4 0,2 0,-1 0,-5-4,-3-3,-1 2,-4-5,-1 1,1-3,2 0,1-2,-2-3,-5-4,0-2,1 2,-1 1,1-1,-3-2,-3-1,2-1,-2-1,2-6,-1-1,2 1,0-5,-4 1,-2-3,-3 0,-2 3,-1 2,3 3,1 2,0 2,0 0,2 1,1 0,-1 0,-2-1,-2 1,-1-1,-1-4,-1-6,0-6,0 0,4-2,6 2,1 4,-1 4,-2 3,-3 3,-2 2,-1 0,3 1,1 0,-1-4,0-7,-2-1,-2 1,0-2,0 0,-2 4,6-3,0 2,1 1,-2 3,-1 2,-1-3,-1 0,0 1,-1-4,0-4,-1 0,1-3,0 2,0-1,0 2,0 3,0 3,0 3,0 2,0-2,0-2,0 1,0-3,0 0,-5 1,-1-3,1 0,0-2,-3-3,0 0,-4 3,1 3,2 4,3 2,-3 3,1 0,2 1,-4-1,-3 6,-1 1,3-1,3-1,-1 4,0-1,2-1,-3 3,1 0,2-2,-2 2,-1 0,-2 2,1 0,-3-3,2-2,-7-3,-5-6,-2-3,-2-5,5 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6T23:01:33.49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136 135,'-5'0,"-5"0,-6 0,-5 0,-3 0,2 4,6 7,4 5,5 5,4 3,6-3,8 1,6-5,1 0,1-3,2-4,2-3,-3 1,-1-1,2-1,1-2,2-1,1-2,-4-5,-1-2,-3-5,-6-4,-4-5,2 1,-2 0,-1-2,-2-2,-1-1,-2-1,-1-1,0 0,-5-1,-5 4,-3 3,-2 3,-3 6,-4 4,-2 3,3 7,5 8,5 6,0 0,2 2,3 2,1 2,3 1,1 2,1 1,0-1,0 1,1 0,-1 0,5-5,6-6,5-5,1-1,1-2,2-2,3-2,-3-6,-1-3,-3-5,-4-6,-4-4,0 1,0 0,-2-2,-2-2,-2-1,-1-2,-1 0,0 0,0-1,-5 5,-6 6,-5 5,-5 6,-3 2,-2 7,-2 7,1 7,-1-1,5 2,7 2,5 2,1 1,1 2,3 1,3-1,1 1,5 0,7-5,7-5,4-7,3-4,3-4,0-2,1 0,0-1,-5-5,-6-6,-2-4,-3-6,-4-2,-3-2,-3-1,-5 4,-3 1,-5 5,-5 5,-4 4,-4 9,3 8,1 7,2 6,6 3,4 2,8-4,9-5,7-6,5-6,4-2,-2-8,-1-2,1-6,0 1,1 0,-3 0,-2 0,2 2,-4-1,1 0,-4-2,-3-3,-4-5,-4-2,-6 2,-7 5,-7 4,-4 5,-4 3,-2 2,0 1,3 5,3 2,3 4,6 5,0 3,2 5,3 1,3 1,1 2,2-6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6T23:01:35.984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83,'9'0,"7"0,10 0,19 0,29 4,19 2,12 0,7-2,10 0,3-2,12-1,10-1,15 0,7 0,-6 0,-1-1,-9 1,-3 0,-15 0,2-4,-9-2,6-9,10-1,-4-3,4 1,-3 5,-13 4,-15 4,-12 2,-6 2,12 2,11-1,3 1,-1 0,-2-1,4 1,19-1,7 0,1 0,3 0,6 0,-10 0,-3 0,6 0,-1 4,-4 2,-8 0,-10 3,-13 0,-3 3,-3 0,11-3,8-2,9-3,0-2,-11-1,-8 4,-6 0,-5 0,3-1,-9-1,-8-1,-2 3,2 6,12 1,1 3,6 3,10-1,3 0,2 3,3-3,-4-3,0-1,14 3,6 2,1-1,-2 1,5 2,-4 1,-14-1,-16-6,-14 0,-11 3,2-3,-2-3,-2 1,1 3,12-1,8 2,-3 2,-10-2,-7-3,-11-4,-5 0,-2 5,-3-2,-10 3,-1-2,-2-3,4-3,0 2,8 8,2 1,1 2,4 7,10 8,10-2,1 2,8 4,3 5,20 7,-3-3,-8-2,-12 0,-4-2,-11-1,-6-3,-14-3,-5 0,1-1,-2 3,-3-2,6 7,6 0,4 2,12 7,-1-2,-5-4,-8-7,-8-9,-10-6,-11-2,-3-6,-5 0,-9-4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6T23:01:37.089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514 0,'13'9,"18"16,22 23,25 20,7 13,12 10,3 3,-1-1,-14-7,-13-13,-17-16,-14-16,-15-12,-15-10,-15-8,-11-2,-7-3,-9-1,-8-2,-12-2,-18-1,-21 0,-17-1,-5 1,-4 0,2-1,9 1,12 0,13 0,16 0,14 0,11 0,8 0,5 0,1 0,6 4,2 2,3 5,0-1,2-1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A19FA-41AE-4F2A-8228-3399FEB02D4B}" type="datetimeFigureOut">
              <a:rPr lang="it-IT" smtClean="0"/>
              <a:t>27/05/2025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F2187-BD6B-4CD4-8DF4-F350925E52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472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F2187-BD6B-4CD4-8DF4-F350925E52CA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302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D0686-F3B6-4B9D-A347-9CE02FFD1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35636"/>
            <a:ext cx="3795445" cy="2414431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0DCE23-7D2E-4485-A8A3-6D0DC38C1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79437"/>
            <a:ext cx="3795445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F0CEF-51FF-466C-8532-9EF423A4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E81EC1-6410-4FEF-9D14-F5BAB07B7D6C}" type="datetime1">
              <a:rPr lang="it-IT" smtClean="0"/>
              <a:t>27/05/2025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040DB-8460-4471-A536-03EED8D2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264DF-C80E-4A54-97BF-B28A94C1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A686CD-BC84-4E44-BDAF-161736E81F4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5681663"/>
            <a:ext cx="3795444" cy="482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date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8959FD27-2CF8-9CAF-75A0-81DB5655D5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071" y="1335563"/>
            <a:ext cx="7117664" cy="3558832"/>
          </a:xfrm>
          <a:prstGeom prst="rect">
            <a:avLst/>
          </a:prstGeom>
        </p:spPr>
      </p:pic>
      <p:pic>
        <p:nvPicPr>
          <p:cNvPr id="2050" name="Picture 2" descr="logo_infn">
            <a:extLst>
              <a:ext uri="{FF2B5EF4-FFF2-40B4-BE49-F238E27FC236}">
                <a16:creationId xmlns:a16="http://schemas.microsoft.com/office/drawing/2014/main" id="{F34A656C-0812-1B36-057F-F58A3CBE76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67" y="169842"/>
            <a:ext cx="1050290" cy="76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52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3C25-57A7-422D-B6C7-C275549FF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5"/>
            <a:ext cx="10515600" cy="54453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D7BD-5B6C-4729-8C26-EC0268815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6619"/>
            <a:ext cx="10515600" cy="368034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DC0B7-3FBE-491C-8FE8-55BD53B99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8B6CE-46DE-458F-9FB7-666DF33C8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31597"/>
            <a:ext cx="10515600" cy="45200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it-IT" sz="2400" b="1" dirty="0">
                <a:solidFill>
                  <a:srgbClr val="B27F47"/>
                </a:solidFill>
                <a:latin typeface="Titillium Bd" pitchFamily="2" charset="77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sub-title styles</a:t>
            </a:r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334155F-245C-210C-EDA0-5869F89DDC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974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0035-87ED-481F-BA20-EE60B0190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D36F7-444C-4BBE-9901-9D7D2895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D4B3F6-6C68-4448-9A54-C6BD041FE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35636"/>
            <a:ext cx="4925602" cy="2414431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C7E8842-6CF4-4239-978C-24793C718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79437"/>
            <a:ext cx="492560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595AC86-47A3-4B03-BA39-81256C7A369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096000" y="1335636"/>
            <a:ext cx="5257800" cy="4525414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FC0A07D-C992-F165-1781-EB7712F296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4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BA8B0-F68D-4A0D-8A24-8F78014D6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6570B-BDA4-42C4-922B-A550CE7931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96619"/>
            <a:ext cx="5181600" cy="36803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26D08-C78C-4553-A117-1F0011D76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96619"/>
            <a:ext cx="5181600" cy="36803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D7E12-FA56-48FD-AA8A-F0F91A8E3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5207B-2CAE-431E-B6E5-F19E2A9F5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2C8C149-94C8-FADC-2958-5B9B0F65A5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5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255F85-46AF-4BA1-AF87-BD384DE93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02AF58-9572-47BE-A27E-675094BA3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170A749-EDF4-4F2E-B347-33EC26320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6"/>
            <a:ext cx="10515600" cy="540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45C435-9F3C-40A6-BA2D-BD3831F5FA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31597"/>
            <a:ext cx="10515600" cy="45200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it-IT" sz="2400" b="1" dirty="0">
                <a:solidFill>
                  <a:srgbClr val="B27F47"/>
                </a:solidFill>
                <a:latin typeface="Titillium Bd" pitchFamily="2" charset="77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sub-title styles</a:t>
            </a:r>
            <a:endParaRPr lang="it-IT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523A13-DF16-439A-A901-D42A74C99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96619"/>
            <a:ext cx="5181600" cy="36803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548BF4-DA08-4F5A-BD58-1257B92A5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96619"/>
            <a:ext cx="5181600" cy="36803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997EF60-AC93-7B22-5EF5-FEAE736617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64FA8-0EC4-493B-8FF4-DB43442A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4F461C-019F-49AF-A23C-B47D0FC8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70EE3-9A44-439E-9280-9267337E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172A136-8E16-B0EA-48A2-AE7D5EAE7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870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DA6622-24D6-47F0-9FF2-EB2FC437D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51582-F7D0-499A-8765-179B26F43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29211F1-75AA-C06E-744B-58C432312A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98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E764F-CF80-49B6-8E4B-C193335C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35636"/>
            <a:ext cx="6172200" cy="48413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F6AB0-1695-409A-92AC-42B69DBF8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96619"/>
            <a:ext cx="3932237" cy="36803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88F4DD-001E-4B6C-BAD4-62C2A695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06F97-3F23-4DEE-B190-0481C297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9C5567D-41FF-426C-86BB-85B0FAD82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6"/>
            <a:ext cx="3932237" cy="78011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BB2628E-5581-8739-C63D-6E32D5BF8D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1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011955-3DB8-4C70-93FB-7A2C5F5DFA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35636"/>
            <a:ext cx="6172200" cy="48413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4D2E99-DBA0-4970-ABF3-9596AA57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DE91F-FFB0-4E6D-8AF8-6FBDBC0D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7F36783-77AA-4762-A0D4-79CAC3874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96619"/>
            <a:ext cx="3932237" cy="36803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0DBF051-2A17-4A20-A3FC-2B33FE5B7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6"/>
            <a:ext cx="3932237" cy="78011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136DF54-06C1-06EF-1AFA-01651C990F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9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9BC9C-2F86-4F3C-86FF-092C95A6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23F1F7-0749-4694-BE63-E403BDDD5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25BC3-9F27-484C-9378-EEFF57FB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5A28A-D94D-4C1E-9701-B2E9F89D9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F6F550A-43FD-64F6-97AF-B723DEC913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8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1B6E7A-AAE9-4771-A56C-9BFBA5E562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335635"/>
            <a:ext cx="2628900" cy="484132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B7342-37F0-452E-BA73-5C35A8EBE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335635"/>
            <a:ext cx="7734300" cy="484132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C3418-3EDC-4379-99CA-291BB22DB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5C136-5125-40ED-9798-0847DBFB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462AE2D-B71F-27F6-5817-C7C098892A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8" y="6401263"/>
            <a:ext cx="887128" cy="4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1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E6F965-22BB-5CB6-312C-62EDB105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40986D-B2E6-E64A-9F09-D13E9F372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960FDE-D97A-7471-78F1-CE28AF302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OUB meeting 31 </a:t>
            </a:r>
            <a:r>
              <a:rPr lang="en-US" err="1"/>
              <a:t>maggio</a:t>
            </a:r>
            <a:r>
              <a:rPr lang="en-US"/>
              <a:t> 2023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67E22B4-7DF0-794F-F8A7-5684B7EAD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2B8-55D9-4942-9C82-0B9DDA21D461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5E0A7F7-52B8-946F-B596-AF85B0215D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537" y="6383597"/>
            <a:ext cx="821763" cy="43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1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3">
            <a:extLst>
              <a:ext uri="{FF2B5EF4-FFF2-40B4-BE49-F238E27FC236}">
                <a16:creationId xmlns:a16="http://schemas.microsoft.com/office/drawing/2014/main" id="{25F6244B-B1B3-416D-B88B-0FE1D1159F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9003"/>
          <a:stretch/>
        </p:blipFill>
        <p:spPr>
          <a:xfrm>
            <a:off x="0" y="1310759"/>
            <a:ext cx="12202758" cy="50386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3D0686-F3B6-4B9D-A347-9CE02FFD1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35636"/>
            <a:ext cx="3795445" cy="2414431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0DCE23-7D2E-4485-A8A3-6D0DC38C1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79437"/>
            <a:ext cx="3795445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F0CEF-51FF-466C-8532-9EF423A4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Nome beneficiario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040DB-8460-4471-A536-03EED8D2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264DF-C80E-4A54-97BF-B28A94C1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27805BB2-49DE-4832-9EF2-DACA471C18B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8449" y="2106202"/>
            <a:ext cx="5712431" cy="3754848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A686CD-BC84-4E44-BDAF-161736E81F4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5681663"/>
            <a:ext cx="3795444" cy="482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date</a:t>
            </a:r>
          </a:p>
        </p:txBody>
      </p:sp>
    </p:spTree>
    <p:extLst>
      <p:ext uri="{BB962C8B-B14F-4D97-AF65-F5344CB8AC3E}">
        <p14:creationId xmlns:p14="http://schemas.microsoft.com/office/powerpoint/2010/main" val="153189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838A3F9A-B0DF-455D-9D22-F973C5829AD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352350"/>
            <a:ext cx="12192000" cy="520700"/>
          </a:xfrm>
          <a:prstGeom prst="rect">
            <a:avLst/>
          </a:prstGeom>
        </p:spPr>
      </p:pic>
      <p:pic>
        <p:nvPicPr>
          <p:cNvPr id="7" name="Immagine 21">
            <a:extLst>
              <a:ext uri="{FF2B5EF4-FFF2-40B4-BE49-F238E27FC236}">
                <a16:creationId xmlns:a16="http://schemas.microsoft.com/office/drawing/2014/main" id="{05C8ED0B-EDF3-4C3A-92D1-A4F9DD64EA1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12192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5A10E0-2D6B-4598-95E9-DAF7E2001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6820F-9E8E-47CA-AD4E-6E99B9E0B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91137"/>
            <a:ext cx="10515600" cy="3885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69399-BC99-4040-8272-2E03FED919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</a:lstStyle>
          <a:p>
            <a:fld id="{3D7C6028-1BBD-4AE7-96A7-29582ADB3F22}" type="datetime1">
              <a:rPr lang="it-IT" smtClean="0"/>
              <a:t>27/05/2025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7EE08-80FA-4652-929B-097368378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</a:lstStyle>
          <a:p>
            <a:r>
              <a:rPr lang="en-US"/>
              <a:t>OUB meeting – 31 Maggio 2023</a:t>
            </a: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B07AC-22DD-4854-AF1C-98DD868E2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</a:lstStyle>
          <a:p>
            <a:fld id="{9B13B172-409A-48BF-92CD-9E808051E23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9" name="Picture 2" descr="logo_infn">
            <a:extLst>
              <a:ext uri="{FF2B5EF4-FFF2-40B4-BE49-F238E27FC236}">
                <a16:creationId xmlns:a16="http://schemas.microsoft.com/office/drawing/2014/main" id="{D936E5EC-1293-9975-8F45-C7E891BBE2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67" y="169842"/>
            <a:ext cx="1050290" cy="76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43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it-IT" sz="2800" b="1" kern="1200" dirty="0">
          <a:solidFill>
            <a:srgbClr val="B27F47"/>
          </a:solidFill>
          <a:latin typeface="Titillium Bd" pitchFamily="2" charset="77"/>
          <a:ea typeface="+mn-ea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kern="1200" dirty="0" smtClean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600" kern="1200" dirty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customXml" Target="../ink/ink5.xml"/><Relationship Id="rId1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customXml" Target="../ink/ink2.xml"/><Relationship Id="rId12" Type="http://schemas.openxmlformats.org/officeDocument/2006/relationships/image" Target="../media/image18.png"/><Relationship Id="rId17" Type="http://schemas.openxmlformats.org/officeDocument/2006/relationships/customXml" Target="../ink/ink7.xml"/><Relationship Id="rId2" Type="http://schemas.openxmlformats.org/officeDocument/2006/relationships/image" Target="../media/image1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1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170.png"/><Relationship Id="rId4" Type="http://schemas.openxmlformats.org/officeDocument/2006/relationships/image" Target="../media/image17.png"/><Relationship Id="rId9" Type="http://schemas.openxmlformats.org/officeDocument/2006/relationships/customXml" Target="../ink/ink3.xml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8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customXml" Target="../ink/ink13.xml"/><Relationship Id="rId18" Type="http://schemas.openxmlformats.org/officeDocument/2006/relationships/image" Target="../media/image38.png"/><Relationship Id="rId3" Type="http://schemas.openxmlformats.org/officeDocument/2006/relationships/image" Target="../media/image32.png"/><Relationship Id="rId21" Type="http://schemas.openxmlformats.org/officeDocument/2006/relationships/customXml" Target="../ink/ink17.xml"/><Relationship Id="rId7" Type="http://schemas.openxmlformats.org/officeDocument/2006/relationships/image" Target="../media/image34.png"/><Relationship Id="rId12" Type="http://schemas.openxmlformats.org/officeDocument/2006/relationships/image" Target="../media/image35.png"/><Relationship Id="rId17" Type="http://schemas.openxmlformats.org/officeDocument/2006/relationships/customXml" Target="../ink/ink15.xml"/><Relationship Id="rId2" Type="http://schemas.openxmlformats.org/officeDocument/2006/relationships/image" Target="../media/image31.png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11" Type="http://schemas.openxmlformats.org/officeDocument/2006/relationships/customXml" Target="../ink/ink12.xml"/><Relationship Id="rId5" Type="http://schemas.openxmlformats.org/officeDocument/2006/relationships/customXml" Target="../ink/ink10.xml"/><Relationship Id="rId15" Type="http://schemas.openxmlformats.org/officeDocument/2006/relationships/customXml" Target="../ink/ink14.xml"/><Relationship Id="rId23" Type="http://schemas.openxmlformats.org/officeDocument/2006/relationships/image" Target="../media/image15.png"/><Relationship Id="rId10" Type="http://schemas.openxmlformats.org/officeDocument/2006/relationships/image" Target="../media/image340.png"/><Relationship Id="rId19" Type="http://schemas.openxmlformats.org/officeDocument/2006/relationships/customXml" Target="../ink/ink16.xml"/><Relationship Id="rId4" Type="http://schemas.openxmlformats.org/officeDocument/2006/relationships/image" Target="../media/image33.png"/><Relationship Id="rId14" Type="http://schemas.openxmlformats.org/officeDocument/2006/relationships/image" Target="../media/image36.png"/><Relationship Id="rId22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customXml" Target="../ink/ink21.xml"/><Relationship Id="rId18" Type="http://schemas.openxmlformats.org/officeDocument/2006/relationships/image" Target="../media/image50.png"/><Relationship Id="rId3" Type="http://schemas.openxmlformats.org/officeDocument/2006/relationships/image" Target="../media/image42.png"/><Relationship Id="rId21" Type="http://schemas.openxmlformats.org/officeDocument/2006/relationships/image" Target="../media/image48.png"/><Relationship Id="rId12" Type="http://schemas.openxmlformats.org/officeDocument/2006/relationships/image" Target="../media/image47.png"/><Relationship Id="rId17" Type="http://schemas.openxmlformats.org/officeDocument/2006/relationships/customXml" Target="../ink/ink22.xml"/><Relationship Id="rId2" Type="http://schemas.openxmlformats.org/officeDocument/2006/relationships/image" Target="../media/image41.png"/><Relationship Id="rId16" Type="http://schemas.openxmlformats.org/officeDocument/2006/relationships/image" Target="../media/image49.png"/><Relationship Id="rId20" Type="http://schemas.openxmlformats.org/officeDocument/2006/relationships/customXml" Target="../ink/ink2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8.xml"/><Relationship Id="rId11" Type="http://schemas.openxmlformats.org/officeDocument/2006/relationships/customXml" Target="../ink/ink20.xml"/><Relationship Id="rId5" Type="http://schemas.openxmlformats.org/officeDocument/2006/relationships/image" Target="../media/image44.png"/><Relationship Id="rId10" Type="http://schemas.openxmlformats.org/officeDocument/2006/relationships/image" Target="../media/image46.png"/><Relationship Id="rId19" Type="http://schemas.openxmlformats.org/officeDocument/2006/relationships/image" Target="../media/image15.png"/><Relationship Id="rId4" Type="http://schemas.openxmlformats.org/officeDocument/2006/relationships/image" Target="../media/image43.png"/><Relationship Id="rId9" Type="http://schemas.openxmlformats.org/officeDocument/2006/relationships/customXml" Target="../ink/ink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5.png"/><Relationship Id="rId3" Type="http://schemas.openxmlformats.org/officeDocument/2006/relationships/image" Target="../media/image67.png"/><Relationship Id="rId7" Type="http://schemas.openxmlformats.org/officeDocument/2006/relationships/customXml" Target="../ink/ink24.xml"/><Relationship Id="rId12" Type="http://schemas.openxmlformats.org/officeDocument/2006/relationships/image" Target="../media/image7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pps.et-gw.eu/tds/ql/?c=17756" TargetMode="External"/><Relationship Id="rId11" Type="http://schemas.openxmlformats.org/officeDocument/2006/relationships/customXml" Target="../ink/ink26.xml"/><Relationship Id="rId5" Type="http://schemas.openxmlformats.org/officeDocument/2006/relationships/image" Target="../media/image69.png"/><Relationship Id="rId10" Type="http://schemas.openxmlformats.org/officeDocument/2006/relationships/image" Target="../media/image71.png"/><Relationship Id="rId4" Type="http://schemas.openxmlformats.org/officeDocument/2006/relationships/image" Target="../media/image68.png"/><Relationship Id="rId9" Type="http://schemas.openxmlformats.org/officeDocument/2006/relationships/customXml" Target="../ink/ink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CC7D-5E06-47A8-A7BC-3298CBC83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889" y="1366787"/>
            <a:ext cx="7327439" cy="620891"/>
          </a:xfrm>
          <a:solidFill>
            <a:srgbClr val="EFDBC3"/>
          </a:solidFill>
        </p:spPr>
        <p:txBody>
          <a:bodyPr>
            <a:normAutofit fontScale="90000"/>
          </a:bodyPr>
          <a:lstStyle/>
          <a:p>
            <a:pPr marR="445135">
              <a:lnSpc>
                <a:spcPct val="100000"/>
              </a:lnSpc>
            </a:pPr>
            <a:r>
              <a:rPr lang="en-US" dirty="0"/>
              <a:t>The status of CAOS laboratory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F7673-4CDE-4739-943F-69412A824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889" y="1987678"/>
            <a:ext cx="4763912" cy="421099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Alberto Gennai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(INFN - Pisa)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Alessandro Parisi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(University of Perugia)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Alessio Stollo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(University of Perugia)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Andrea Paoli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(EGO)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Aniello Grado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(University of Perugia)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Antonio Pasqualetti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(EGO)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Carlo Fabozzi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(EGO)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Ettore Majorana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(University of Rome La Sapienza)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Flavio Travasso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(University of Camerino)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Francesco Bianchi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(INFN-Perugia)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Franco Frasconi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(INFN - Pisa)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Gabriele Capoccia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(INFN-P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erugia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Helios Vocca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(University of Perugia)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Jan</a:t>
            </a: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Harms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(GSSI)</a:t>
            </a:r>
            <a:endParaRPr lang="it-IT" sz="1200" kern="1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Leonardo Lucchesi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(INFN - Pisa)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Leonardo Orsini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(INFN - Pisa)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Luca </a:t>
            </a:r>
            <a:r>
              <a:rPr lang="it-IT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Naticchioni</a:t>
            </a: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(University of Rome La Sapienza)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Mateusz Bawaj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(University of Perugia)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Nicolo Baldicchi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(Universit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 of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Perugia)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Piero Chessa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(University of Perugia)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Riccardo Romboli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(EGO)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Riccardo Travaglini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(INFN - Bologna)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Takayuki</a:t>
            </a: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Tomaru</a:t>
            </a: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(NAOJ)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Tommaso </a:t>
            </a:r>
            <a:r>
              <a:rPr lang="it-IT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Chiarusi</a:t>
            </a:r>
            <a:r>
              <a:rPr lang="it-IT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it-IT" sz="1200" kern="1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(INFN - Bologna)</a:t>
            </a:r>
          </a:p>
        </p:txBody>
      </p:sp>
      <p:sp>
        <p:nvSpPr>
          <p:cNvPr id="8" name="Segnaposto piè di pagina 8">
            <a:extLst>
              <a:ext uri="{FF2B5EF4-FFF2-40B4-BE49-F238E27FC236}">
                <a16:creationId xmlns:a16="http://schemas.microsoft.com/office/drawing/2014/main" id="{675E5AB2-AF3F-5FED-DCFE-53A9F8F7BD84}"/>
              </a:ext>
            </a:extLst>
          </p:cNvPr>
          <p:cNvSpPr txBox="1">
            <a:spLocks/>
          </p:cNvSpPr>
          <p:nvPr/>
        </p:nvSpPr>
        <p:spPr>
          <a:xfrm>
            <a:off x="2030161" y="6406377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1D6B0C3B-DE5E-2037-13F2-AE13DE1D65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80" r="14323"/>
          <a:stretch/>
        </p:blipFill>
        <p:spPr>
          <a:xfrm>
            <a:off x="4812022" y="2040597"/>
            <a:ext cx="4383064" cy="39075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0155EFC-22AA-94D6-FE6A-2C356D81F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699" y="3343047"/>
            <a:ext cx="3242278" cy="32458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C062516-D4F4-4D15-582F-59C647B83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2646" y="1366787"/>
            <a:ext cx="2873744" cy="214631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309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C0C646A-55F7-53C3-3405-2EF6CE08B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088" y="1066593"/>
            <a:ext cx="3237327" cy="34180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magine 9" descr="Immagine che contiene aereo, albero, Aerofotogrammetria, Vista aerea&#10;&#10;Il contenuto generato dall'IA potrebbe non essere corretto.">
            <a:extLst>
              <a:ext uri="{FF2B5EF4-FFF2-40B4-BE49-F238E27FC236}">
                <a16:creationId xmlns:a16="http://schemas.microsoft.com/office/drawing/2014/main" id="{A80505BB-F6A0-0D6E-040F-CF8E6BFCA9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9624" y="3500152"/>
            <a:ext cx="5736630" cy="322685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E86519-3193-EF63-50B4-88F280B55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93" y="2142648"/>
            <a:ext cx="4818920" cy="3885826"/>
          </a:xfrm>
        </p:spPr>
        <p:txBody>
          <a:bodyPr>
            <a:noAutofit/>
          </a:bodyPr>
          <a:lstStyle/>
          <a:p>
            <a:r>
              <a:rPr lang="en-US" sz="2000" b="0" dirty="0">
                <a:latin typeface="+mj-lt"/>
              </a:rPr>
              <a:t>CAOS is one of the </a:t>
            </a:r>
            <a:r>
              <a:rPr lang="en-US" sz="2000" b="1" dirty="0">
                <a:latin typeface="+mj-lt"/>
              </a:rPr>
              <a:t>ETIC infrastructure </a:t>
            </a:r>
            <a:r>
              <a:rPr lang="en-US" sz="2000" b="0" dirty="0">
                <a:latin typeface="+mj-lt"/>
              </a:rPr>
              <a:t>facilities, located in </a:t>
            </a:r>
            <a:r>
              <a:rPr lang="en-US" sz="2000" b="1" dirty="0">
                <a:latin typeface="+mj-lt"/>
              </a:rPr>
              <a:t>Perugia</a:t>
            </a:r>
            <a:r>
              <a:rPr lang="en-US" sz="2000" b="0" dirty="0">
                <a:latin typeface="+mj-lt"/>
              </a:rPr>
              <a:t>.</a:t>
            </a:r>
          </a:p>
          <a:p>
            <a:r>
              <a:rPr lang="en-US" sz="2000" b="0" dirty="0">
                <a:latin typeface="+mj-lt"/>
              </a:rPr>
              <a:t>This unique </a:t>
            </a:r>
            <a:r>
              <a:rPr lang="en-US" sz="2000" b="1" dirty="0">
                <a:latin typeface="+mj-lt"/>
              </a:rPr>
              <a:t>international facility </a:t>
            </a:r>
            <a:r>
              <a:rPr lang="en-US" sz="2000" b="0" dirty="0" err="1">
                <a:latin typeface="+mj-lt"/>
              </a:rPr>
              <a:t>specialises</a:t>
            </a:r>
            <a:r>
              <a:rPr lang="en-US" sz="2000" b="0" dirty="0">
                <a:latin typeface="+mj-lt"/>
              </a:rPr>
              <a:t> in developing new seismic filtering technology and low-noise controls using </a:t>
            </a:r>
            <a:r>
              <a:rPr lang="en-US" sz="2000" b="1" dirty="0">
                <a:latin typeface="+mj-lt"/>
              </a:rPr>
              <a:t>full-size ET vacuum towers and </a:t>
            </a:r>
            <a:r>
              <a:rPr lang="en-US" sz="2000" b="1" dirty="0" err="1">
                <a:latin typeface="+mj-lt"/>
              </a:rPr>
              <a:t>superattenuators</a:t>
            </a:r>
            <a:r>
              <a:rPr lang="en-US" sz="2000" b="0" dirty="0">
                <a:latin typeface="+mj-lt"/>
              </a:rPr>
              <a:t> (SAs).</a:t>
            </a:r>
          </a:p>
          <a:p>
            <a:r>
              <a:rPr lang="en-US" sz="2000" b="0" dirty="0">
                <a:latin typeface="+mj-lt"/>
              </a:rPr>
              <a:t>The expertise acquired at CAOS will contribute to the </a:t>
            </a:r>
            <a:r>
              <a:rPr lang="en-US" sz="2000" b="1" dirty="0">
                <a:latin typeface="+mj-lt"/>
              </a:rPr>
              <a:t>development of technology</a:t>
            </a:r>
            <a:r>
              <a:rPr lang="en-US" sz="2000" b="0" dirty="0">
                <a:latin typeface="+mj-lt"/>
              </a:rPr>
              <a:t> for third-generation gravitational wave detectors, as well as having applications in other fields, particularly seismology and early warning systems.</a:t>
            </a:r>
            <a:endParaRPr lang="en-US" sz="2000" b="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0E29E239-99B2-27FD-9233-291FE4423AAC}"/>
              </a:ext>
            </a:extLst>
          </p:cNvPr>
          <p:cNvSpPr txBox="1">
            <a:spLocks/>
          </p:cNvSpPr>
          <p:nvPr/>
        </p:nvSpPr>
        <p:spPr>
          <a:xfrm>
            <a:off x="118393" y="1258122"/>
            <a:ext cx="3295568" cy="7801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2800" b="1" kern="1200" dirty="0">
                <a:solidFill>
                  <a:srgbClr val="B27F47"/>
                </a:solidFill>
                <a:latin typeface="Titillium Bd" pitchFamily="2" charset="77"/>
                <a:ea typeface="+mn-ea"/>
                <a:cs typeface="+mn-cs"/>
              </a:defRPr>
            </a:lvl1pPr>
          </a:lstStyle>
          <a:p>
            <a:r>
              <a:rPr lang="en-US" sz="3600" dirty="0"/>
              <a:t>What is CAOS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0E18C6EF-AC65-6C22-9A84-10D94EC21B72}"/>
              </a:ext>
            </a:extLst>
          </p:cNvPr>
          <p:cNvGrpSpPr/>
          <p:nvPr/>
        </p:nvGrpSpPr>
        <p:grpSpPr>
          <a:xfrm>
            <a:off x="8534985" y="1258122"/>
            <a:ext cx="3538622" cy="2673802"/>
            <a:chOff x="3857357" y="-10955"/>
            <a:chExt cx="3538622" cy="26738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3AE63576-2E9E-C30B-4562-27DE545F4A8A}"/>
                </a:ext>
              </a:extLst>
            </p:cNvPr>
            <p:cNvSpPr/>
            <p:nvPr/>
          </p:nvSpPr>
          <p:spPr>
            <a:xfrm>
              <a:off x="4158651" y="1799303"/>
              <a:ext cx="3237327" cy="86354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3B9EC3F3-7A12-CA20-771A-6E1DAF727D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" r="905"/>
            <a:stretch/>
          </p:blipFill>
          <p:spPr>
            <a:xfrm>
              <a:off x="4158652" y="-10955"/>
              <a:ext cx="3237327" cy="2538155"/>
            </a:xfrm>
            <a:prstGeom prst="rect">
              <a:avLst/>
            </a:prstGeom>
          </p:spPr>
        </p:pic>
        <p:sp>
          <p:nvSpPr>
            <p:cNvPr id="19" name="Segnaposto contenuto 2">
              <a:extLst>
                <a:ext uri="{FF2B5EF4-FFF2-40B4-BE49-F238E27FC236}">
                  <a16:creationId xmlns:a16="http://schemas.microsoft.com/office/drawing/2014/main" id="{A93B6EA6-FD67-DC77-1EF4-297296A938EA}"/>
                </a:ext>
              </a:extLst>
            </p:cNvPr>
            <p:cNvSpPr txBox="1">
              <a:spLocks/>
            </p:cNvSpPr>
            <p:nvPr/>
          </p:nvSpPr>
          <p:spPr>
            <a:xfrm>
              <a:off x="3857357" y="2480262"/>
              <a:ext cx="3330927" cy="18258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800" kern="1200" dirty="0" smtClean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it-IT" sz="1600" kern="1200" dirty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it-IT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ETIC (E</a:t>
              </a:r>
              <a:r>
                <a:rPr lang="it-I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instein </a:t>
              </a:r>
              <a:r>
                <a:rPr lang="it-IT" sz="9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it-IT" sz="9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elescope</a:t>
              </a:r>
              <a:r>
                <a:rPr lang="it-I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9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it-IT" sz="9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nfrastructure</a:t>
              </a:r>
              <a:r>
                <a:rPr lang="it-I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it-I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onsortium)</a:t>
              </a:r>
            </a:p>
          </p:txBody>
        </p:sp>
      </p:grpSp>
      <p:sp>
        <p:nvSpPr>
          <p:cNvPr id="8" name="Segnaposto numero diapositiva 1">
            <a:extLst>
              <a:ext uri="{FF2B5EF4-FFF2-40B4-BE49-F238E27FC236}">
                <a16:creationId xmlns:a16="http://schemas.microsoft.com/office/drawing/2014/main" id="{05AB903A-8A43-8E4E-72BD-8B849CC6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287154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2</a:t>
            </a:fld>
            <a:endParaRPr lang="it-IT" dirty="0"/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58846F8E-5653-A7B4-7112-BF9CD0C7434C}"/>
              </a:ext>
            </a:extLst>
          </p:cNvPr>
          <p:cNvCxnSpPr>
            <a:cxnSpLocks/>
          </p:cNvCxnSpPr>
          <p:nvPr/>
        </p:nvCxnSpPr>
        <p:spPr>
          <a:xfrm>
            <a:off x="8607939" y="4829175"/>
            <a:ext cx="0" cy="79798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6B3415BA-FFAC-5671-9F7F-B847354BBCAE}"/>
              </a:ext>
            </a:extLst>
          </p:cNvPr>
          <p:cNvCxnSpPr>
            <a:cxnSpLocks/>
          </p:cNvCxnSpPr>
          <p:nvPr/>
        </p:nvCxnSpPr>
        <p:spPr>
          <a:xfrm flipH="1">
            <a:off x="8773039" y="5808133"/>
            <a:ext cx="7992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CDFCB029-35C4-DDA1-8DAA-9E0B335D74D9}"/>
              </a:ext>
            </a:extLst>
          </p:cNvPr>
          <p:cNvCxnSpPr>
            <a:cxnSpLocks/>
          </p:cNvCxnSpPr>
          <p:nvPr/>
        </p:nvCxnSpPr>
        <p:spPr>
          <a:xfrm flipV="1">
            <a:off x="8607939" y="5976407"/>
            <a:ext cx="0" cy="7992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11342758-EA4A-EE2D-900B-B6E71CDB4D69}"/>
              </a:ext>
            </a:extLst>
          </p:cNvPr>
          <p:cNvCxnSpPr>
            <a:cxnSpLocks/>
          </p:cNvCxnSpPr>
          <p:nvPr/>
        </p:nvCxnSpPr>
        <p:spPr>
          <a:xfrm>
            <a:off x="7639050" y="5808133"/>
            <a:ext cx="7992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30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DCDAA341-3C3F-6E6B-2788-02C005260F4B}"/>
              </a:ext>
            </a:extLst>
          </p:cNvPr>
          <p:cNvGrpSpPr/>
          <p:nvPr/>
        </p:nvGrpSpPr>
        <p:grpSpPr>
          <a:xfrm>
            <a:off x="4498993" y="2208137"/>
            <a:ext cx="6832089" cy="3552378"/>
            <a:chOff x="5393979" y="1851379"/>
            <a:chExt cx="6798021" cy="3534659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C061B7BF-3FEF-50AE-C336-972C7DCA9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3979" y="1851379"/>
              <a:ext cx="6798021" cy="3510454"/>
            </a:xfrm>
            <a:prstGeom prst="rect">
              <a:avLst/>
            </a:prstGeom>
          </p:spPr>
        </p:pic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9BD19651-8E1C-E288-3E5D-1F032D345D64}"/>
                </a:ext>
              </a:extLst>
            </p:cNvPr>
            <p:cNvSpPr txBox="1"/>
            <p:nvPr/>
          </p:nvSpPr>
          <p:spPr>
            <a:xfrm>
              <a:off x="6305295" y="5233619"/>
              <a:ext cx="572249" cy="1524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it-IT" sz="700" dirty="0">
                  <a:latin typeface="Arial" panose="020B0604020202020204" pitchFamily="34" charset="0"/>
                  <a:cs typeface="Arial" panose="020B0604020202020204" pitchFamily="34" charset="0"/>
                </a:rPr>
                <a:t>(UNIPG)</a:t>
              </a:r>
            </a:p>
          </p:txBody>
        </p:sp>
      </p:grpSp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AEB8C817-5F2F-45A9-79CC-84251EB70894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233B28E4-8B0B-0050-D6D6-B9981E316C34}"/>
              </a:ext>
            </a:extLst>
          </p:cNvPr>
          <p:cNvSpPr txBox="1">
            <a:spLocks/>
          </p:cNvSpPr>
          <p:nvPr/>
        </p:nvSpPr>
        <p:spPr>
          <a:xfrm>
            <a:off x="0" y="1202973"/>
            <a:ext cx="4842410" cy="937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4000" b="1" dirty="0">
                <a:solidFill>
                  <a:srgbClr val="C48E48"/>
                </a:solidFill>
              </a:rPr>
              <a:t>CAOS </a:t>
            </a:r>
            <a:r>
              <a:rPr lang="it-IT" altLang="it-IT" sz="2000" b="1" dirty="0">
                <a:solidFill>
                  <a:srgbClr val="C48E48"/>
                </a:solidFill>
              </a:rPr>
              <a:t>C</a:t>
            </a:r>
            <a:r>
              <a:rPr lang="it-IT" altLang="it-IT" sz="2000" b="1" dirty="0">
                <a:solidFill>
                  <a:srgbClr val="848484"/>
                </a:solidFill>
              </a:rPr>
              <a:t>entro per</a:t>
            </a:r>
            <a:r>
              <a:rPr lang="it-IT" altLang="it-IT" sz="2000" b="1" dirty="0">
                <a:solidFill>
                  <a:srgbClr val="A5A5A5"/>
                </a:solidFill>
              </a:rPr>
              <a:t> </a:t>
            </a:r>
            <a:r>
              <a:rPr lang="it-IT" altLang="it-IT" sz="2000" b="1" dirty="0">
                <a:solidFill>
                  <a:srgbClr val="C48E48"/>
                </a:solidFill>
              </a:rPr>
              <a:t>A</a:t>
            </a:r>
            <a:r>
              <a:rPr lang="it-IT" altLang="it-IT" sz="2000" b="1" dirty="0">
                <a:solidFill>
                  <a:srgbClr val="848484"/>
                </a:solidFill>
              </a:rPr>
              <a:t>pplicazioni sulle </a:t>
            </a:r>
            <a:r>
              <a:rPr lang="it-IT" altLang="it-IT" sz="2000" b="1" dirty="0">
                <a:solidFill>
                  <a:srgbClr val="BC9054"/>
                </a:solidFill>
              </a:rPr>
              <a:t>O</a:t>
            </a:r>
            <a:r>
              <a:rPr lang="it-IT" altLang="it-IT" sz="2000" b="1" dirty="0">
                <a:solidFill>
                  <a:srgbClr val="848484"/>
                </a:solidFill>
              </a:rPr>
              <a:t>nde gravitazionali e la </a:t>
            </a:r>
            <a:r>
              <a:rPr lang="it-IT" altLang="it-IT" sz="2000" b="1" dirty="0">
                <a:solidFill>
                  <a:srgbClr val="BC9054"/>
                </a:solidFill>
              </a:rPr>
              <a:t>S</a:t>
            </a:r>
            <a:r>
              <a:rPr lang="it-IT" altLang="it-IT" sz="2000" b="1" dirty="0">
                <a:solidFill>
                  <a:srgbClr val="848484"/>
                </a:solidFill>
              </a:rPr>
              <a:t>ismologia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F52EB0EA-7ED5-65EB-CE54-64E0D1136F6C}"/>
              </a:ext>
            </a:extLst>
          </p:cNvPr>
          <p:cNvSpPr txBox="1">
            <a:spLocks/>
          </p:cNvSpPr>
          <p:nvPr/>
        </p:nvSpPr>
        <p:spPr bwMode="auto">
          <a:xfrm>
            <a:off x="126066" y="2355076"/>
            <a:ext cx="4372927" cy="369331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45720" rIns="45720">
            <a:spAutoFit/>
          </a:bodyPr>
          <a:lstStyle/>
          <a:p>
            <a:pPr algn="just">
              <a:defRPr/>
            </a:pPr>
            <a:r>
              <a:rPr lang="en-US" altLang="it-IT" dirty="0">
                <a:latin typeface="+mj-lt"/>
                <a:ea typeface="+mn-ea"/>
                <a:cs typeface="Calibri" panose="020F0502020204030204" pitchFamily="34" charset="0"/>
                <a:sym typeface="Helvetica Neue Light" charset="0"/>
              </a:rPr>
              <a:t>CAOS (Center for Applications in Gravitational Waves and Seismology) will house </a:t>
            </a:r>
            <a:r>
              <a:rPr lang="en-US" altLang="it-IT" b="1" dirty="0">
                <a:latin typeface="+mj-lt"/>
                <a:ea typeface="+mn-ea"/>
                <a:cs typeface="Calibri" panose="020F0502020204030204" pitchFamily="34" charset="0"/>
                <a:sym typeface="Helvetica Neue Light" charset="0"/>
              </a:rPr>
              <a:t>two 15-metre-high vacuum towers</a:t>
            </a:r>
            <a:r>
              <a:rPr lang="en-US" altLang="it-IT" dirty="0">
                <a:latin typeface="+mj-lt"/>
                <a:ea typeface="+mn-ea"/>
                <a:cs typeface="Calibri" panose="020F0502020204030204" pitchFamily="34" charset="0"/>
                <a:sym typeface="Helvetica Neue Light" charset="0"/>
              </a:rPr>
              <a:t>, enabling us to test suspensions at room temperature (1:1 </a:t>
            </a:r>
            <a:r>
              <a:rPr lang="en-US" altLang="it-IT" b="1" dirty="0">
                <a:latin typeface="+mj-lt"/>
                <a:ea typeface="+mn-ea"/>
                <a:cs typeface="Calibri" panose="020F0502020204030204" pitchFamily="34" charset="0"/>
                <a:sym typeface="Helvetica Neue Light" charset="0"/>
              </a:rPr>
              <a:t>ET-HF scale suspensions</a:t>
            </a:r>
            <a:r>
              <a:rPr lang="en-US" altLang="it-IT" dirty="0">
                <a:latin typeface="+mj-lt"/>
                <a:ea typeface="+mn-ea"/>
                <a:cs typeface="Calibri" panose="020F0502020204030204" pitchFamily="34" charset="0"/>
                <a:sym typeface="Helvetica Neue Light" charset="0"/>
              </a:rPr>
              <a:t>).</a:t>
            </a:r>
          </a:p>
          <a:p>
            <a:pPr algn="just">
              <a:defRPr/>
            </a:pPr>
            <a:endParaRPr lang="en-US" altLang="it-IT" dirty="0">
              <a:latin typeface="+mj-lt"/>
              <a:cs typeface="Calibri" panose="020F0502020204030204" pitchFamily="34" charset="0"/>
              <a:sym typeface="Helvetica Neue Light" charset="0"/>
            </a:endParaRPr>
          </a:p>
          <a:p>
            <a:pPr algn="just">
              <a:defRPr/>
            </a:pPr>
            <a:r>
              <a:rPr lang="en-US" altLang="it-IT" dirty="0">
                <a:latin typeface="+mj-lt"/>
                <a:ea typeface="+mn-ea"/>
                <a:cs typeface="Calibri" panose="020F0502020204030204" pitchFamily="34" charset="0"/>
                <a:sym typeface="Helvetica Neue Light" charset="0"/>
              </a:rPr>
              <a:t>Although the laboratory belongs to the Physics and Geology Department at UNIPG, its proximity to the Mechanical and Electronics Engineering Department will make it an </a:t>
            </a:r>
            <a:r>
              <a:rPr lang="en-US" altLang="it-IT" b="1" dirty="0">
                <a:latin typeface="+mj-lt"/>
                <a:ea typeface="+mn-ea"/>
                <a:cs typeface="Calibri" panose="020F0502020204030204" pitchFamily="34" charset="0"/>
                <a:sym typeface="Helvetica Neue Light" charset="0"/>
              </a:rPr>
              <a:t>attractive destination for young people, new collaborations and new ideas</a:t>
            </a:r>
            <a:r>
              <a:rPr lang="en-US" altLang="it-IT" dirty="0">
                <a:latin typeface="+mj-lt"/>
                <a:ea typeface="+mn-ea"/>
                <a:cs typeface="Calibri" panose="020F0502020204030204" pitchFamily="34" charset="0"/>
                <a:sym typeface="Helvetica Neue Light" charset="0"/>
              </a:rPr>
              <a:t>.</a:t>
            </a:r>
          </a:p>
          <a:p>
            <a:pPr algn="just">
              <a:defRPr/>
            </a:pPr>
            <a:endParaRPr lang="en-US" altLang="it-IT" dirty="0">
              <a:latin typeface="+mj-lt"/>
              <a:cs typeface="Calibri" panose="020F0502020204030204" pitchFamily="34" charset="0"/>
              <a:sym typeface="Helvetica Neue Light" charset="0"/>
            </a:endParaRP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68A28FFD-79F2-A066-0379-6E6342EE4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212" y="3578730"/>
            <a:ext cx="1538416" cy="134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047014F-5839-8E3D-D271-10014D44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287154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3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443B90B-7825-046E-7C80-6192F85B7B2D}"/>
              </a:ext>
            </a:extLst>
          </p:cNvPr>
          <p:cNvSpPr txBox="1"/>
          <p:nvPr/>
        </p:nvSpPr>
        <p:spPr>
          <a:xfrm>
            <a:off x="6376628" y="1572765"/>
            <a:ext cx="393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 err="1"/>
              <a:t>Organisation</a:t>
            </a:r>
            <a:r>
              <a:rPr lang="it-IT" sz="3600" b="1" dirty="0"/>
              <a:t> chart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E17AA4D-A489-33BA-7FC7-1C029A1C14BC}"/>
              </a:ext>
            </a:extLst>
          </p:cNvPr>
          <p:cNvSpPr txBox="1"/>
          <p:nvPr/>
        </p:nvSpPr>
        <p:spPr>
          <a:xfrm>
            <a:off x="9664479" y="3450048"/>
            <a:ext cx="252752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  <a:cs typeface="Calibri" panose="020F0502020204030204" pitchFamily="34" charset="0"/>
              </a:rPr>
              <a:t>The project draws on the </a:t>
            </a:r>
            <a:r>
              <a:rPr lang="en-US" sz="1400" b="1" dirty="0">
                <a:latin typeface="+mj-lt"/>
                <a:cs typeface="Calibri" panose="020F0502020204030204" pitchFamily="34" charset="0"/>
              </a:rPr>
              <a:t>expertise of the Italian and international gravitational wave community</a:t>
            </a:r>
            <a:r>
              <a:rPr lang="en-US" sz="1400" dirty="0">
                <a:latin typeface="+mj-lt"/>
                <a:cs typeface="Calibri" panose="020F0502020204030204" pitchFamily="34" charset="0"/>
              </a:rPr>
              <a:t>. It will be a testing facility suited to worldwide collaborations, like a sort of </a:t>
            </a:r>
            <a:r>
              <a:rPr lang="en-US" sz="1400" b="1" dirty="0">
                <a:latin typeface="+mj-lt"/>
                <a:cs typeface="Calibri" panose="020F0502020204030204" pitchFamily="34" charset="0"/>
              </a:rPr>
              <a:t>gym for GW technologies</a:t>
            </a:r>
            <a:r>
              <a:rPr lang="en-US" sz="1400" dirty="0">
                <a:latin typeface="+mj-lt"/>
                <a:cs typeface="Calibri" panose="020F0502020204030204" pitchFamily="34" charset="0"/>
              </a:rPr>
              <a:t>.</a:t>
            </a:r>
            <a:endParaRPr lang="it-IT" sz="14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704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C00C3-FBB9-9DFA-91A4-A89826235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4243F10-5DF5-6D1C-0578-AA93AD3D2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22" y="4081799"/>
            <a:ext cx="2086732" cy="2228593"/>
          </a:xfrm>
          <a:prstGeom prst="rect">
            <a:avLst/>
          </a:prstGeom>
        </p:spPr>
      </p:pic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EEF018C5-2446-23CC-00A0-CBE9D622FF4B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6A12BD0E-36E9-06A5-808A-39508AB4F0BC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500" b="1" dirty="0" err="1">
                <a:solidFill>
                  <a:srgbClr val="FF0000"/>
                </a:solidFill>
              </a:rPr>
              <a:t>Infrastructure</a:t>
            </a:r>
            <a:endParaRPr lang="it-IT" altLang="it-IT" sz="1500" b="1" dirty="0">
              <a:solidFill>
                <a:srgbClr val="FF0000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8E9DED-FFC2-1524-1BF4-B427B62E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287154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4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96C155BB-754B-AC40-84EB-85A8275E489B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E832D6D5-FE40-8281-8DBA-AF76629CECBC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CE02CCB4-86F8-9007-7137-0764D5F0BB6D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06247721-FAF0-2F37-287A-6B5071B20430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45053B7B-C040-0EC2-8735-2021449E91D8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2AD2110C-E081-0D2A-229E-AD55BF65B0F6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34441249-782F-2DEE-403E-11D0593692FE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27E1CB03-7FCC-B1DC-9DF0-90ED2D709609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EE6557E0-1945-9ED4-FC5E-00A6A4E27505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11">
            <a:extLst>
              <a:ext uri="{FF2B5EF4-FFF2-40B4-BE49-F238E27FC236}">
                <a16:creationId xmlns:a16="http://schemas.microsoft.com/office/drawing/2014/main" id="{C10176B2-A51C-2DEF-D398-CF6D87E3A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147A0537-274C-E3FA-9DA7-64AAC6CA66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756"/>
          <a:stretch/>
        </p:blipFill>
        <p:spPr>
          <a:xfrm rot="10800000">
            <a:off x="4945223" y="1418469"/>
            <a:ext cx="5092921" cy="47561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3F4E3AE5-F10E-F956-3C3D-9447F8836CEE}"/>
                  </a:ext>
                </a:extLst>
              </p14:cNvPr>
              <p14:cNvContentPartPr/>
              <p14:nvPr/>
            </p14:nvContentPartPr>
            <p14:xfrm>
              <a:off x="6036927" y="4225149"/>
              <a:ext cx="360" cy="3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3F4E3AE5-F10E-F956-3C3D-9447F8836CE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3927" y="3847149"/>
                <a:ext cx="126000" cy="75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C89B5BB2-133A-756E-701F-CF00F8F138B0}"/>
              </a:ext>
            </a:extLst>
          </p:cNvPr>
          <p:cNvGrpSpPr/>
          <p:nvPr/>
        </p:nvGrpSpPr>
        <p:grpSpPr>
          <a:xfrm>
            <a:off x="3704550" y="1924749"/>
            <a:ext cx="2776680" cy="616680"/>
            <a:chOff x="5447728" y="1924749"/>
            <a:chExt cx="2776680" cy="616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69EDB80-B472-7887-74FD-6887826FF04D}"/>
                    </a:ext>
                  </a:extLst>
                </p14:cNvPr>
                <p14:cNvContentPartPr/>
                <p14:nvPr/>
              </p14:nvContentPartPr>
              <p14:xfrm>
                <a:off x="5447728" y="1924749"/>
                <a:ext cx="2631240" cy="616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69EDB80-B472-7887-74FD-6887826FF04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84728" y="1546749"/>
                  <a:ext cx="2756880" cy="13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AF59195-0FAC-96A4-C07F-C1D564537F47}"/>
                    </a:ext>
                  </a:extLst>
                </p14:cNvPr>
                <p14:cNvContentPartPr/>
                <p14:nvPr/>
              </p14:nvContentPartPr>
              <p14:xfrm>
                <a:off x="7729408" y="1953909"/>
                <a:ext cx="495000" cy="5014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AF59195-0FAC-96A4-C07F-C1D564537F4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66768" y="1575909"/>
                  <a:ext cx="620640" cy="125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39C4E680-7968-DFA3-2D6A-ABFB6A3A2C1B}"/>
              </a:ext>
            </a:extLst>
          </p:cNvPr>
          <p:cNvGrpSpPr/>
          <p:nvPr/>
        </p:nvGrpSpPr>
        <p:grpSpPr>
          <a:xfrm>
            <a:off x="4166430" y="4226229"/>
            <a:ext cx="3739680" cy="799560"/>
            <a:chOff x="5909608" y="4226229"/>
            <a:chExt cx="3739680" cy="7995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A64E0C5-4F68-8190-5610-79E8905974AF}"/>
                    </a:ext>
                  </a:extLst>
                </p14:cNvPr>
                <p14:cNvContentPartPr/>
                <p14:nvPr/>
              </p14:nvContentPartPr>
              <p14:xfrm>
                <a:off x="5909608" y="4390389"/>
                <a:ext cx="3549240" cy="6354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A64E0C5-4F68-8190-5610-79E8905974A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46608" y="4012749"/>
                  <a:ext cx="3674880" cy="13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0C7D0CF-AB0D-627F-CD7A-9D7F885A2B12}"/>
                    </a:ext>
                  </a:extLst>
                </p14:cNvPr>
                <p14:cNvContentPartPr/>
                <p14:nvPr/>
              </p14:nvContentPartPr>
              <p14:xfrm>
                <a:off x="9057088" y="4226229"/>
                <a:ext cx="592200" cy="5688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0C7D0CF-AB0D-627F-CD7A-9D7F885A2B1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94088" y="3848589"/>
                  <a:ext cx="717840" cy="13244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B48B1611-E6B8-D30B-16F3-933A6753D4BC}"/>
              </a:ext>
            </a:extLst>
          </p:cNvPr>
          <p:cNvSpPr txBox="1"/>
          <p:nvPr/>
        </p:nvSpPr>
        <p:spPr>
          <a:xfrm>
            <a:off x="2898596" y="2526076"/>
            <a:ext cx="2661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Mechanical</a:t>
            </a:r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 workshop</a:t>
            </a:r>
          </a:p>
          <a:p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Control Room</a:t>
            </a:r>
          </a:p>
          <a:p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Electronic </a:t>
            </a:r>
            <a:r>
              <a:rPr lang="it-IT" dirty="0" err="1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laboratory</a:t>
            </a:r>
            <a:endParaRPr lang="it-IT" dirty="0">
              <a:solidFill>
                <a:srgbClr val="C00000"/>
              </a:solidFill>
              <a:latin typeface="STXinwei" panose="020B0503020204020204" pitchFamily="2" charset="-122"/>
              <a:ea typeface="STXinwei" panose="020B0503020204020204" pitchFamily="2" charset="-122"/>
            </a:endParaRPr>
          </a:p>
          <a:p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Offices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32E3E47-8D6A-BC0C-B7A3-D525E7855FA3}"/>
              </a:ext>
            </a:extLst>
          </p:cNvPr>
          <p:cNvSpPr txBox="1"/>
          <p:nvPr/>
        </p:nvSpPr>
        <p:spPr>
          <a:xfrm>
            <a:off x="10038144" y="2178051"/>
            <a:ext cx="266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Experimental</a:t>
            </a:r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 Room</a:t>
            </a:r>
          </a:p>
        </p:txBody>
      </p: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B9E0EC9B-295D-B437-3478-5A8F05F801C2}"/>
              </a:ext>
            </a:extLst>
          </p:cNvPr>
          <p:cNvGrpSpPr/>
          <p:nvPr/>
        </p:nvGrpSpPr>
        <p:grpSpPr>
          <a:xfrm>
            <a:off x="8928087" y="2704377"/>
            <a:ext cx="1854720" cy="1367280"/>
            <a:chOff x="8396488" y="2704377"/>
            <a:chExt cx="1854720" cy="13672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661C7C1-A759-0FD3-097D-9F5C0345A8A4}"/>
                    </a:ext>
                  </a:extLst>
                </p14:cNvPr>
                <p14:cNvContentPartPr/>
                <p14:nvPr/>
              </p14:nvContentPartPr>
              <p14:xfrm>
                <a:off x="8567488" y="2704377"/>
                <a:ext cx="1683720" cy="11268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661C7C1-A759-0FD3-097D-9F5C0345A8A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504488" y="2326737"/>
                  <a:ext cx="1809360" cy="18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050E8F2-1C89-38A1-1139-E391CAB7EE8C}"/>
                    </a:ext>
                  </a:extLst>
                </p14:cNvPr>
                <p14:cNvContentPartPr/>
                <p14:nvPr/>
              </p14:nvContentPartPr>
              <p14:xfrm>
                <a:off x="8396488" y="3638217"/>
                <a:ext cx="372600" cy="4334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050E8F2-1C89-38A1-1139-E391CAB7EE8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333848" y="3260577"/>
                  <a:ext cx="498240" cy="11890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3F938F5-41E7-4238-FE25-207DB42C641E}"/>
              </a:ext>
            </a:extLst>
          </p:cNvPr>
          <p:cNvSpPr txBox="1"/>
          <p:nvPr/>
        </p:nvSpPr>
        <p:spPr>
          <a:xfrm>
            <a:off x="3599559" y="3924652"/>
            <a:ext cx="2661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Interferometer</a:t>
            </a:r>
            <a:endParaRPr lang="it-IT" dirty="0">
              <a:solidFill>
                <a:srgbClr val="C00000"/>
              </a:solidFill>
              <a:latin typeface="STXinwei" panose="020B0503020204020204" pitchFamily="2" charset="-122"/>
              <a:ea typeface="STXinwei" panose="020B0503020204020204" pitchFamily="2" charset="-122"/>
            </a:endParaRPr>
          </a:p>
          <a:p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Area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623D3220-1EBD-200C-CEF1-A56CB721B1B9}"/>
              </a:ext>
            </a:extLst>
          </p:cNvPr>
          <p:cNvSpPr txBox="1"/>
          <p:nvPr/>
        </p:nvSpPr>
        <p:spPr>
          <a:xfrm>
            <a:off x="10038144" y="5104162"/>
            <a:ext cx="26610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Total internal area: 441 m</a:t>
            </a:r>
            <a:r>
              <a:rPr lang="en-US" sz="1400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2 </a:t>
            </a:r>
          </a:p>
          <a:p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Height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(</a:t>
            </a:r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int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.): 19.5 m</a:t>
            </a:r>
            <a:endParaRPr lang="it-IT" sz="1400" dirty="0">
              <a:latin typeface="+mj-lt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29F07E2-2714-3B86-419A-D3192B0E3CFB}"/>
              </a:ext>
            </a:extLst>
          </p:cNvPr>
          <p:cNvCxnSpPr>
            <a:cxnSpLocks/>
          </p:cNvCxnSpPr>
          <p:nvPr/>
        </p:nvCxnSpPr>
        <p:spPr>
          <a:xfrm>
            <a:off x="6559826" y="1331843"/>
            <a:ext cx="0" cy="4978549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705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CA86C-C739-0764-26AB-1F8B03AA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72E1B548-78A2-3A01-E7D5-0C733B91803D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C6CE9750-971E-0B40-2ECF-C490769242B6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rgbClr val="FF0000"/>
                </a:solidFill>
              </a:rPr>
              <a:t>Infrastructure</a:t>
            </a:r>
            <a:endParaRPr lang="it-IT" altLang="it-IT" sz="1400" b="1" dirty="0">
              <a:solidFill>
                <a:srgbClr val="FF0000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5036D57-1C59-CB9D-A487-F5ABE8C6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287154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5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B6BE1CF6-040C-58E5-3725-ADC74AA4851A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2E5C4850-55F1-244F-E38D-5C48E1259E51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F756C2EF-6920-A2F3-242E-01D0B90E3363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65239C9B-03A9-F89D-7A4B-FD16C8355435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08291DDA-2929-6CCB-6AAA-168674216155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5CB09304-474E-CFE7-AB31-66176D6F841B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ACC5608B-2514-A53D-A57A-1BB5994E5B37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5D3B0F21-F0A6-816C-D2A2-ACBD29D048AC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2869AF52-0EF7-BCFD-DCE1-BC67A55BB8F0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35097D5-D5D8-F46E-BF54-C937C31CAB5D}"/>
                  </a:ext>
                </a:extLst>
              </p14:cNvPr>
              <p14:cNvContentPartPr/>
              <p14:nvPr/>
            </p14:nvContentPartPr>
            <p14:xfrm>
              <a:off x="5505328" y="4225149"/>
              <a:ext cx="360" cy="3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35097D5-D5D8-F46E-BF54-C937C31CAB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42328" y="3847149"/>
                <a:ext cx="126000" cy="75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magine 2">
            <a:extLst>
              <a:ext uri="{FF2B5EF4-FFF2-40B4-BE49-F238E27FC236}">
                <a16:creationId xmlns:a16="http://schemas.microsoft.com/office/drawing/2014/main" id="{D97F1201-442B-6F7F-3228-95EDCF473E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6266" y="1297396"/>
            <a:ext cx="6068633" cy="239794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B31CBB2-96A7-3C3B-B722-CADE42E67B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4392" y="3830132"/>
            <a:ext cx="6020507" cy="239794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822BE92-F1AA-CAAD-4745-A7430C97AF65}"/>
              </a:ext>
            </a:extLst>
          </p:cNvPr>
          <p:cNvSpPr txBox="1"/>
          <p:nvPr/>
        </p:nvSpPr>
        <p:spPr>
          <a:xfrm>
            <a:off x="2100503" y="2010925"/>
            <a:ext cx="365913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Particular attention has been given to the foundations to </a:t>
            </a:r>
            <a:r>
              <a:rPr lang="en-US" sz="2000" dirty="0" err="1">
                <a:latin typeface="+mj-lt"/>
              </a:rPr>
              <a:t>minimise</a:t>
            </a:r>
            <a:r>
              <a:rPr lang="en-US" sz="2000" dirty="0">
                <a:latin typeface="+mj-lt"/>
              </a:rPr>
              <a:t> seismic noise.</a:t>
            </a:r>
          </a:p>
          <a:p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Since the first layer of concrete was laid for the foundations, three zones in the laboratory have had separate foundations with a </a:t>
            </a:r>
            <a:r>
              <a:rPr lang="en-US" sz="2000" b="1" dirty="0">
                <a:latin typeface="+mj-lt"/>
              </a:rPr>
              <a:t>5 cm gap</a:t>
            </a:r>
            <a:r>
              <a:rPr lang="en-US" sz="2000" dirty="0">
                <a:latin typeface="+mj-lt"/>
              </a:rPr>
              <a:t>.</a:t>
            </a:r>
            <a:endParaRPr lang="it-IT" sz="2000" dirty="0">
              <a:latin typeface="+mj-lt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BC12346D-7B03-0ECB-DF64-20DC6ACE20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14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892BB-6F23-ECE1-8148-217B4DC39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C1CCEF05-72C7-42E9-BFF9-079432F1CC7D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8AFA280D-CB0C-9832-8BEE-6AE866B3FE10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rgbClr val="FF0000"/>
                </a:solidFill>
              </a:rPr>
              <a:t>Infrastructure</a:t>
            </a:r>
            <a:endParaRPr lang="it-IT" altLang="it-IT" sz="1400" b="1" dirty="0">
              <a:solidFill>
                <a:srgbClr val="FF0000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4948075-3924-190F-39B4-2660AA45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287154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6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03119AE1-FE9C-8696-38AB-C801FE8EB227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323E5F64-A715-213F-2BC3-21C8BEFA8927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C5B39B95-AEA1-C62D-E2CE-8B6C4685535F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71199BF4-EA16-7C14-EE51-89F4A07C239C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2845B299-0BED-EC70-CE22-2DDE773F54B2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D72812D5-9BA2-F691-6EBF-1BF24DF27EBB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1C391D5C-1641-F10A-90E4-8CD2236F91C9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BED5ED3E-FA75-B7F0-E5AD-D70911F60A34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8C347863-7E2C-4972-05FC-DB8AC4AB5200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3FC689FC-C428-D41E-E8EC-EE9CA563F02A}"/>
                  </a:ext>
                </a:extLst>
              </p14:cNvPr>
              <p14:cNvContentPartPr/>
              <p14:nvPr/>
            </p14:nvContentPartPr>
            <p14:xfrm>
              <a:off x="5505328" y="4225149"/>
              <a:ext cx="360" cy="3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3FC689FC-C428-D41E-E8EC-EE9CA563F0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42328" y="3847149"/>
                <a:ext cx="126000" cy="75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magine 4">
            <a:extLst>
              <a:ext uri="{FF2B5EF4-FFF2-40B4-BE49-F238E27FC236}">
                <a16:creationId xmlns:a16="http://schemas.microsoft.com/office/drawing/2014/main" id="{615EB59E-0997-860F-4813-ED7F3D46B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2305" y="1322236"/>
            <a:ext cx="4160000" cy="234000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4A199E4-6EC3-B488-9C2A-868EDD67A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2811" y="1322236"/>
            <a:ext cx="4160000" cy="234000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9C3F646D-E258-B460-5FA7-4024F225E8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2305" y="3842557"/>
            <a:ext cx="4160000" cy="234000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A20AB2F3-6DFB-DC97-8128-8EBCF62B73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3842557"/>
            <a:ext cx="4160000" cy="234000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78A75ED-F6BF-14B1-4109-BB8E301C84CA}"/>
              </a:ext>
            </a:extLst>
          </p:cNvPr>
          <p:cNvSpPr txBox="1"/>
          <p:nvPr/>
        </p:nvSpPr>
        <p:spPr>
          <a:xfrm>
            <a:off x="10418955" y="2698015"/>
            <a:ext cx="17730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June 2025 the </a:t>
            </a:r>
            <a:r>
              <a:rPr lang="it-IT" dirty="0" err="1">
                <a:latin typeface="+mj-lt"/>
              </a:rPr>
              <a:t>roof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will</a:t>
            </a:r>
            <a:r>
              <a:rPr lang="it-IT" dirty="0">
                <a:latin typeface="+mj-lt"/>
              </a:rPr>
              <a:t> be </a:t>
            </a:r>
            <a:r>
              <a:rPr lang="it-IT" dirty="0" err="1">
                <a:latin typeface="+mj-lt"/>
              </a:rPr>
              <a:t>completed</a:t>
            </a:r>
            <a:r>
              <a:rPr lang="it-IT" dirty="0">
                <a:latin typeface="+mj-lt"/>
              </a:rPr>
              <a:t>.</a:t>
            </a:r>
          </a:p>
          <a:p>
            <a:endParaRPr lang="it-IT" dirty="0">
              <a:latin typeface="+mj-lt"/>
            </a:endParaRPr>
          </a:p>
          <a:p>
            <a:r>
              <a:rPr lang="it-IT" dirty="0" err="1">
                <a:latin typeface="+mj-lt"/>
              </a:rPr>
              <a:t>October</a:t>
            </a:r>
            <a:r>
              <a:rPr lang="it-IT" dirty="0">
                <a:latin typeface="+mj-lt"/>
              </a:rPr>
              <a:t> 2025 the access to the </a:t>
            </a:r>
            <a:r>
              <a:rPr lang="it-IT" dirty="0" err="1">
                <a:latin typeface="+mj-lt"/>
              </a:rPr>
              <a:t>experimental</a:t>
            </a:r>
            <a:r>
              <a:rPr lang="it-IT" dirty="0">
                <a:latin typeface="+mj-lt"/>
              </a:rPr>
              <a:t> room </a:t>
            </a:r>
            <a:r>
              <a:rPr lang="it-IT" dirty="0" err="1">
                <a:latin typeface="+mj-lt"/>
              </a:rPr>
              <a:t>will</a:t>
            </a:r>
            <a:r>
              <a:rPr lang="it-IT" dirty="0">
                <a:latin typeface="+mj-lt"/>
              </a:rPr>
              <a:t> be </a:t>
            </a:r>
            <a:r>
              <a:rPr lang="it-IT" dirty="0" err="1">
                <a:latin typeface="+mj-lt"/>
              </a:rPr>
              <a:t>possible</a:t>
            </a:r>
            <a:endParaRPr lang="it-IT" dirty="0">
              <a:latin typeface="+mj-l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5CA6F2-A386-1442-5F19-C50F8AB7FA45}"/>
              </a:ext>
            </a:extLst>
          </p:cNvPr>
          <p:cNvSpPr txBox="1"/>
          <p:nvPr/>
        </p:nvSpPr>
        <p:spPr>
          <a:xfrm>
            <a:off x="4658627" y="3282215"/>
            <a:ext cx="121278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June 2024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04CA7BE-E455-501D-46F4-CF2378A1AEA2}"/>
              </a:ext>
            </a:extLst>
          </p:cNvPr>
          <p:cNvSpPr txBox="1"/>
          <p:nvPr/>
        </p:nvSpPr>
        <p:spPr>
          <a:xfrm>
            <a:off x="8717733" y="3338022"/>
            <a:ext cx="154789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October</a:t>
            </a:r>
            <a:r>
              <a:rPr lang="it-IT" dirty="0"/>
              <a:t> 2024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DF084BF-3801-9D33-FB0C-757ECA9BE5A9}"/>
              </a:ext>
            </a:extLst>
          </p:cNvPr>
          <p:cNvSpPr txBox="1"/>
          <p:nvPr/>
        </p:nvSpPr>
        <p:spPr>
          <a:xfrm>
            <a:off x="4581625" y="5759687"/>
            <a:ext cx="132828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March 2025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D8DE41E-C39D-0C06-8543-399EFAB49C68}"/>
              </a:ext>
            </a:extLst>
          </p:cNvPr>
          <p:cNvSpPr txBox="1"/>
          <p:nvPr/>
        </p:nvSpPr>
        <p:spPr>
          <a:xfrm>
            <a:off x="8861107" y="5813225"/>
            <a:ext cx="1177037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May</a:t>
            </a:r>
            <a:r>
              <a:rPr lang="it-IT" dirty="0"/>
              <a:t> 2025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1D931F73-A6D9-F9C3-DE54-D78E232468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72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ACCBE-85A1-1EC9-D440-AC864617D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2ABDEFFD-9C46-C963-2579-582777DDAF9C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9FB04C9D-1F4B-9B44-0B2A-98E09627DA51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rgbClr val="FF0000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79F750D-9F05-7D2E-82E5-4A3417E92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287154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7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4600CFA5-7AA2-B304-41BB-1E8E0EE51D41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0AA858BD-9DEB-C86B-E7E8-52D201949862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88977B3F-DF41-5AB9-74B6-C25891B5D263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A03FD1BB-BC7C-BFF2-0EF9-B602042708EE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3AE592BF-889D-CE1D-15CF-E4832B58A8A6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4E6208A1-0944-A7FD-EDA0-285661747C3F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D76A2AAE-9489-C5DD-D800-C5A34BB820BA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93888130-1617-739C-C666-8AFF8D0FA9D7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B150F728-9C8E-1E71-B245-570490CD6493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44C2C9FA-B5CA-0F5B-C620-EF800EDEC9DF}"/>
              </a:ext>
            </a:extLst>
          </p:cNvPr>
          <p:cNvGrpSpPr/>
          <p:nvPr/>
        </p:nvGrpSpPr>
        <p:grpSpPr>
          <a:xfrm>
            <a:off x="9027152" y="1509801"/>
            <a:ext cx="3254763" cy="4752062"/>
            <a:chOff x="8937237" y="1509968"/>
            <a:chExt cx="3254763" cy="4752062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5EA2D6CB-2E30-ED09-A1CC-80BD63306F28}"/>
                </a:ext>
              </a:extLst>
            </p:cNvPr>
            <p:cNvGrpSpPr/>
            <p:nvPr/>
          </p:nvGrpSpPr>
          <p:grpSpPr>
            <a:xfrm>
              <a:off x="8937237" y="1509968"/>
              <a:ext cx="3254763" cy="4752062"/>
              <a:chOff x="2067172" y="1753436"/>
              <a:chExt cx="3254763" cy="4752062"/>
            </a:xfrm>
          </p:grpSpPr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C50F782B-CAC1-6756-A3E9-E82D55A3D4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67172" y="1923589"/>
                <a:ext cx="2130365" cy="4276708"/>
              </a:xfrm>
              <a:prstGeom prst="rect">
                <a:avLst/>
              </a:prstGeom>
            </p:spPr>
          </p:pic>
          <p:cxnSp>
            <p:nvCxnSpPr>
              <p:cNvPr id="9" name="Connettore diritto 8">
                <a:extLst>
                  <a:ext uri="{FF2B5EF4-FFF2-40B4-BE49-F238E27FC236}">
                    <a16:creationId xmlns:a16="http://schemas.microsoft.com/office/drawing/2014/main" id="{3C7CB866-D705-F00F-4027-74E04D08BE0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184935" y="1848051"/>
                <a:ext cx="2679579" cy="145341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ttore diritto 9">
                <a:extLst>
                  <a:ext uri="{FF2B5EF4-FFF2-40B4-BE49-F238E27FC236}">
                    <a16:creationId xmlns:a16="http://schemas.microsoft.com/office/drawing/2014/main" id="{7FE56EC6-965E-6624-9C99-C383FFE0B5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995334" y="5978226"/>
                <a:ext cx="748438" cy="52727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ttore diritto 10">
                <a:extLst>
                  <a:ext uri="{FF2B5EF4-FFF2-40B4-BE49-F238E27FC236}">
                    <a16:creationId xmlns:a16="http://schemas.microsoft.com/office/drawing/2014/main" id="{011B13F4-AFF9-8407-B9BD-1C7ABFDAF2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80161" y="3785086"/>
                <a:ext cx="944563" cy="6111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ttore 2 11">
                <a:extLst>
                  <a:ext uri="{FF2B5EF4-FFF2-40B4-BE49-F238E27FC236}">
                    <a16:creationId xmlns:a16="http://schemas.microsoft.com/office/drawing/2014/main" id="{112B2D8A-45D5-9BF6-57F6-750AA827E0EC}"/>
                  </a:ext>
                </a:extLst>
              </p:cNvPr>
              <p:cNvCxnSpPr/>
              <p:nvPr/>
            </p:nvCxnSpPr>
            <p:spPr>
              <a:xfrm flipV="1">
                <a:off x="4552750" y="3198061"/>
                <a:ext cx="0" cy="3158714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CasellaDiTesto 59">
                <a:extLst>
                  <a:ext uri="{FF2B5EF4-FFF2-40B4-BE49-F238E27FC236}">
                    <a16:creationId xmlns:a16="http://schemas.microsoft.com/office/drawing/2014/main" id="{D789A466-9A34-61E3-95E4-401AB27219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1656" y="4767735"/>
                <a:ext cx="640279" cy="271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9pPr>
              </a:lstStyle>
              <a:p>
                <a:pPr eaLnBrk="1"/>
                <a:r>
                  <a:rPr lang="it-IT" altLang="en-US" sz="1200" dirty="0">
                    <a:latin typeface="Titillium Bd" charset="0"/>
                  </a:rPr>
                  <a:t>≈15 mt</a:t>
                </a:r>
              </a:p>
            </p:txBody>
          </p:sp>
          <p:sp>
            <p:nvSpPr>
              <p:cNvPr id="14" name="CasellaDiTesto 5128">
                <a:extLst>
                  <a:ext uri="{FF2B5EF4-FFF2-40B4-BE49-F238E27FC236}">
                    <a16:creationId xmlns:a16="http://schemas.microsoft.com/office/drawing/2014/main" id="{7FD7735F-9DA1-0EB9-F2C5-B833D8063B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2302" y="3723320"/>
                <a:ext cx="560104" cy="271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9pPr>
              </a:lstStyle>
              <a:p>
                <a:pPr eaLnBrk="1"/>
                <a:r>
                  <a:rPr lang="it-IT" altLang="en-US" sz="1200">
                    <a:latin typeface="Titillium Bd" charset="0"/>
                  </a:rPr>
                  <a:t>≈7 mt</a:t>
                </a:r>
              </a:p>
            </p:txBody>
          </p:sp>
          <p:sp>
            <p:nvSpPr>
              <p:cNvPr id="16" name="CasellaDiTesto 6">
                <a:extLst>
                  <a:ext uri="{FF2B5EF4-FFF2-40B4-BE49-F238E27FC236}">
                    <a16:creationId xmlns:a16="http://schemas.microsoft.com/office/drawing/2014/main" id="{5BFE5061-6D2D-561E-BEB2-5294594BE9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60161" y="1753436"/>
                <a:ext cx="1293908" cy="271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9pPr>
              </a:lstStyle>
              <a:p>
                <a:pPr eaLnBrk="1"/>
                <a:r>
                  <a:rPr lang="it-IT" altLang="en-US" sz="1200" b="1" dirty="0">
                    <a:latin typeface="Titillium Bd" charset="0"/>
                  </a:rPr>
                  <a:t>BS</a:t>
                </a:r>
                <a:r>
                  <a:rPr lang="it-IT" altLang="en-US" sz="1200" dirty="0">
                    <a:latin typeface="Titillium Bd" charset="0"/>
                  </a:rPr>
                  <a:t>: </a:t>
                </a:r>
                <a:r>
                  <a:rPr lang="it-IT" altLang="en-US" sz="1200" b="1" dirty="0" err="1">
                    <a:latin typeface="Titillium Bd" charset="0"/>
                  </a:rPr>
                  <a:t>B</a:t>
                </a:r>
                <a:r>
                  <a:rPr lang="it-IT" altLang="en-US" sz="1200" dirty="0" err="1">
                    <a:latin typeface="Titillium Bd" charset="0"/>
                  </a:rPr>
                  <a:t>eam</a:t>
                </a:r>
                <a:r>
                  <a:rPr lang="it-IT" altLang="en-US" sz="1200" dirty="0">
                    <a:latin typeface="Titillium Bd" charset="0"/>
                  </a:rPr>
                  <a:t> </a:t>
                </a:r>
                <a:r>
                  <a:rPr lang="it-IT" altLang="en-US" sz="1200" b="1" dirty="0">
                    <a:latin typeface="Titillium Bd" charset="0"/>
                  </a:rPr>
                  <a:t>S</a:t>
                </a:r>
                <a:r>
                  <a:rPr lang="it-IT" altLang="en-US" sz="1200" dirty="0">
                    <a:latin typeface="Titillium Bd" charset="0"/>
                  </a:rPr>
                  <a:t>plitter</a:t>
                </a:r>
              </a:p>
            </p:txBody>
          </p:sp>
          <p:sp>
            <p:nvSpPr>
              <p:cNvPr id="18" name="CasellaDiTesto 7">
                <a:extLst>
                  <a:ext uri="{FF2B5EF4-FFF2-40B4-BE49-F238E27FC236}">
                    <a16:creationId xmlns:a16="http://schemas.microsoft.com/office/drawing/2014/main" id="{448DE5D2-0565-EAE6-3419-BB5B58CE92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6755" y="2346747"/>
                <a:ext cx="887017" cy="271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ea typeface="Titillium" charset="0"/>
                    <a:cs typeface="Titillium" charset="0"/>
                    <a:sym typeface="Calibri" panose="020F0502020204030204" pitchFamily="34" charset="0"/>
                  </a:defRPr>
                </a:lvl9pPr>
              </a:lstStyle>
              <a:p>
                <a:pPr eaLnBrk="1"/>
                <a:r>
                  <a:rPr lang="it-IT" altLang="en-US" sz="1200" b="1">
                    <a:latin typeface="Titillium Bd" charset="0"/>
                  </a:rPr>
                  <a:t>EE</a:t>
                </a:r>
                <a:r>
                  <a:rPr lang="it-IT" altLang="en-US" sz="1200">
                    <a:latin typeface="Titillium Bd" charset="0"/>
                  </a:rPr>
                  <a:t>: </a:t>
                </a:r>
                <a:r>
                  <a:rPr lang="it-IT" altLang="en-US" sz="1200" b="1">
                    <a:latin typeface="Titillium Bd" charset="0"/>
                  </a:rPr>
                  <a:t>E</a:t>
                </a:r>
                <a:r>
                  <a:rPr lang="it-IT" altLang="en-US" sz="1200">
                    <a:latin typeface="Titillium Bd" charset="0"/>
                  </a:rPr>
                  <a:t>st </a:t>
                </a:r>
                <a:r>
                  <a:rPr lang="it-IT" altLang="en-US" sz="1200" b="1">
                    <a:latin typeface="Titillium Bd" charset="0"/>
                  </a:rPr>
                  <a:t>E</a:t>
                </a:r>
                <a:r>
                  <a:rPr lang="it-IT" altLang="en-US" sz="1200">
                    <a:latin typeface="Titillium Bd" charset="0"/>
                  </a:rPr>
                  <a:t>nd</a:t>
                </a:r>
              </a:p>
            </p:txBody>
          </p:sp>
        </p:grpSp>
        <p:cxnSp>
          <p:nvCxnSpPr>
            <p:cNvPr id="33" name="Connettore diritto 32">
              <a:extLst>
                <a:ext uri="{FF2B5EF4-FFF2-40B4-BE49-F238E27FC236}">
                  <a16:creationId xmlns:a16="http://schemas.microsoft.com/office/drawing/2014/main" id="{2F0F99DD-829A-F176-988B-28DD684B8F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796109" y="5058763"/>
              <a:ext cx="748438" cy="527272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2 33">
              <a:extLst>
                <a:ext uri="{FF2B5EF4-FFF2-40B4-BE49-F238E27FC236}">
                  <a16:creationId xmlns:a16="http://schemas.microsoft.com/office/drawing/2014/main" id="{E50EA6A7-332D-8932-8EF7-368973802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75351" y="5348937"/>
              <a:ext cx="0" cy="59918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CasellaDiTesto 59">
              <a:extLst>
                <a:ext uri="{FF2B5EF4-FFF2-40B4-BE49-F238E27FC236}">
                  <a16:creationId xmlns:a16="http://schemas.microsoft.com/office/drawing/2014/main" id="{F75101A7-F36E-9088-6159-A3E2D85826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0967362" y="5565705"/>
              <a:ext cx="588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Titillium" charset="0"/>
                  <a:cs typeface="Titillium" charset="0"/>
                  <a:sym typeface="Calibri" panose="020F0502020204030204" pitchFamily="34" charset="0"/>
                </a:defRPr>
              </a:lvl9pPr>
            </a:lstStyle>
            <a:p>
              <a:pPr eaLnBrk="1"/>
              <a:r>
                <a:rPr lang="it-IT" altLang="en-US" sz="1200" dirty="0">
                  <a:latin typeface="Titillium Bd" charset="0"/>
                </a:rPr>
                <a:t>3.4 mt</a:t>
              </a:r>
            </a:p>
          </p:txBody>
        </p:sp>
      </p:grp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A109BC18-9F00-6439-DECD-A3AAF92C3DFE}"/>
              </a:ext>
            </a:extLst>
          </p:cNvPr>
          <p:cNvSpPr txBox="1"/>
          <p:nvPr/>
        </p:nvSpPr>
        <p:spPr>
          <a:xfrm>
            <a:off x="1989919" y="1168380"/>
            <a:ext cx="692948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+mj-lt"/>
              </a:rPr>
              <a:t>The CAOS base towers are based on the VIRGO base tower and are approximately 3.4 m tall. They have a </a:t>
            </a:r>
            <a:r>
              <a:rPr lang="en-US" b="1" dirty="0">
                <a:latin typeface="+mj-lt"/>
              </a:rPr>
              <a:t>conical shape </a:t>
            </a:r>
            <a:r>
              <a:rPr lang="en-US" dirty="0">
                <a:latin typeface="+mj-lt"/>
              </a:rPr>
              <a:t>towards the ET solution.</a:t>
            </a:r>
          </a:p>
          <a:p>
            <a:pPr algn="l"/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The towers are positioned to create a Fabry–</a:t>
            </a:r>
            <a:r>
              <a:rPr lang="en-US" dirty="0" err="1">
                <a:latin typeface="+mj-lt"/>
              </a:rPr>
              <a:t>Pérot</a:t>
            </a:r>
            <a:r>
              <a:rPr lang="en-US" dirty="0">
                <a:latin typeface="+mj-lt"/>
              </a:rPr>
              <a:t> cavity. The experimental area is prepared to accommodate a third tower, which will complete the Michelson interferometer.</a:t>
            </a:r>
            <a:endParaRPr lang="it-IT" dirty="0">
              <a:latin typeface="+mj-lt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176FA3D-8199-38A6-7441-5F8E2D7EB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549" y="3379116"/>
            <a:ext cx="3019681" cy="3023047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BA2983E1-0112-345F-7C6C-35BCE0D774F3}"/>
              </a:ext>
            </a:extLst>
          </p:cNvPr>
          <p:cNvGrpSpPr/>
          <p:nvPr/>
        </p:nvGrpSpPr>
        <p:grpSpPr>
          <a:xfrm>
            <a:off x="4900850" y="3181763"/>
            <a:ext cx="3993341" cy="3023049"/>
            <a:chOff x="4901926" y="2361016"/>
            <a:chExt cx="3993341" cy="3023049"/>
          </a:xfrm>
        </p:grpSpPr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CC707174-F645-883B-176B-E4E8FBF88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21997"/>
            <a:stretch/>
          </p:blipFill>
          <p:spPr>
            <a:xfrm rot="10800000">
              <a:off x="5257138" y="2361016"/>
              <a:ext cx="3202350" cy="3023049"/>
            </a:xfrm>
            <a:prstGeom prst="rect">
              <a:avLst/>
            </a:prstGeom>
          </p:spPr>
        </p:pic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036BC02B-EE3B-D13E-B87D-3DF48D00D899}"/>
                </a:ext>
              </a:extLst>
            </p:cNvPr>
            <p:cNvSpPr txBox="1"/>
            <p:nvPr/>
          </p:nvSpPr>
          <p:spPr>
            <a:xfrm rot="5400000">
              <a:off x="8173975" y="4662773"/>
              <a:ext cx="1073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latin typeface="+mj-lt"/>
                </a:rPr>
                <a:t>Tower BS</a:t>
              </a:r>
              <a:endParaRPr lang="en-US" dirty="0">
                <a:latin typeface="+mj-lt"/>
              </a:endParaRPr>
            </a:p>
          </p:txBody>
        </p:sp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60A140F5-28BC-64AB-DE4F-BFDDA8BDF054}"/>
                </a:ext>
              </a:extLst>
            </p:cNvPr>
            <p:cNvSpPr txBox="1"/>
            <p:nvPr/>
          </p:nvSpPr>
          <p:spPr>
            <a:xfrm rot="5400000">
              <a:off x="8173975" y="3151249"/>
              <a:ext cx="1073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latin typeface="+mj-lt"/>
                </a:rPr>
                <a:t>Tower EE</a:t>
              </a:r>
              <a:endParaRPr lang="en-US" dirty="0">
                <a:latin typeface="+mj-lt"/>
              </a:endParaRPr>
            </a:p>
          </p:txBody>
        </p:sp>
        <p:cxnSp>
          <p:nvCxnSpPr>
            <p:cNvPr id="39" name="Connettore 2 38">
              <a:extLst>
                <a:ext uri="{FF2B5EF4-FFF2-40B4-BE49-F238E27FC236}">
                  <a16:creationId xmlns:a16="http://schemas.microsoft.com/office/drawing/2014/main" id="{5FF97067-5D61-448E-978F-A8BDC9DDC010}"/>
                </a:ext>
              </a:extLst>
            </p:cNvPr>
            <p:cNvCxnSpPr>
              <a:cxnSpLocks/>
              <a:stCxn id="35" idx="2"/>
            </p:cNvCxnSpPr>
            <p:nvPr/>
          </p:nvCxnSpPr>
          <p:spPr>
            <a:xfrm flipH="1" flipV="1">
              <a:off x="7444870" y="4356719"/>
              <a:ext cx="1081065" cy="49072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2 43">
              <a:extLst>
                <a:ext uri="{FF2B5EF4-FFF2-40B4-BE49-F238E27FC236}">
                  <a16:creationId xmlns:a16="http://schemas.microsoft.com/office/drawing/2014/main" id="{4858230B-A3F7-22D1-2D25-8409DAAD067A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444869" y="3283467"/>
              <a:ext cx="1095031" cy="24459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2 46">
              <a:extLst>
                <a:ext uri="{FF2B5EF4-FFF2-40B4-BE49-F238E27FC236}">
                  <a16:creationId xmlns:a16="http://schemas.microsoft.com/office/drawing/2014/main" id="{CC48577B-9DEC-0D39-0DA3-855EDE207AD5}"/>
                </a:ext>
              </a:extLst>
            </p:cNvPr>
            <p:cNvCxnSpPr>
              <a:cxnSpLocks/>
              <a:stCxn id="31" idx="3"/>
            </p:cNvCxnSpPr>
            <p:nvPr/>
          </p:nvCxnSpPr>
          <p:spPr>
            <a:xfrm>
              <a:off x="5257138" y="3872540"/>
              <a:ext cx="1324091" cy="39392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CasellaDiTesto 49">
              <a:extLst>
                <a:ext uri="{FF2B5EF4-FFF2-40B4-BE49-F238E27FC236}">
                  <a16:creationId xmlns:a16="http://schemas.microsoft.com/office/drawing/2014/main" id="{183DD9FB-0C51-1EE1-4E36-6D6FA1BFA3C2}"/>
                </a:ext>
              </a:extLst>
            </p:cNvPr>
            <p:cNvSpPr txBox="1"/>
            <p:nvPr/>
          </p:nvSpPr>
          <p:spPr>
            <a:xfrm rot="16200000">
              <a:off x="3982837" y="3507172"/>
              <a:ext cx="22075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latin typeface="+mj-lt"/>
                </a:rPr>
                <a:t>Space for </a:t>
              </a:r>
              <a:r>
                <a:rPr lang="it-IT" dirty="0" err="1">
                  <a:latin typeface="+mj-lt"/>
                </a:rPr>
                <a:t>third</a:t>
              </a:r>
              <a:r>
                <a:rPr lang="it-IT" dirty="0">
                  <a:latin typeface="+mj-lt"/>
                </a:rPr>
                <a:t> tower</a:t>
              </a:r>
              <a:endParaRPr lang="en-US" dirty="0">
                <a:latin typeface="+mj-lt"/>
              </a:endParaRPr>
            </a:p>
          </p:txBody>
        </p:sp>
      </p:grpSp>
      <p:pic>
        <p:nvPicPr>
          <p:cNvPr id="4" name="Picture 11">
            <a:extLst>
              <a:ext uri="{FF2B5EF4-FFF2-40B4-BE49-F238E27FC236}">
                <a16:creationId xmlns:a16="http://schemas.microsoft.com/office/drawing/2014/main" id="{5FE16B38-25EA-7328-2BCB-86A7DF5B1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7295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4714-88B7-BC18-6911-0623548A1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magine 31">
            <a:extLst>
              <a:ext uri="{FF2B5EF4-FFF2-40B4-BE49-F238E27FC236}">
                <a16:creationId xmlns:a16="http://schemas.microsoft.com/office/drawing/2014/main" id="{8592B057-44CF-FBFA-2D0A-FA1736EBB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946" y="2727723"/>
            <a:ext cx="2836241" cy="3499814"/>
          </a:xfrm>
          <a:prstGeom prst="rect">
            <a:avLst/>
          </a:prstGeom>
        </p:spPr>
      </p:pic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C340A99F-5BC3-F5A4-805B-0E8018C9852B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60F40266-F192-60DE-E4E2-C3009B1D68C5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rgbClr val="FF0000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2D06ABB-CF0D-22E4-B71B-A68A8425E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287154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8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F5C4A7A1-8F42-789D-221F-9F1830CD5C72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14855A8D-E813-4A85-59AF-60A7724F957C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C7711A9C-56F5-FF41-B1D7-A64FEFFF1DAF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828605C7-4516-F8B4-F4DA-0E5D10656B1D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47A99C15-59BD-6B02-9C14-9BA40E593D5C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BC66713A-77F8-13A0-326D-FB08C078DC7C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67C74DA1-AD6A-B9A1-235C-A6636DC980F5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E8750E05-0651-E777-CB32-F65630C2E890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D8201CC9-31C4-DC2E-D4EF-3508E2970F7C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0E9C4B96-D084-5515-5BD2-9D5662EF70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1028"/>
          <a:stretch/>
        </p:blipFill>
        <p:spPr>
          <a:xfrm>
            <a:off x="10696703" y="1506998"/>
            <a:ext cx="1228196" cy="451295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EE76AA1-2677-548A-5268-B64BBDCAA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960" y="2907599"/>
            <a:ext cx="2606753" cy="33734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8E40C918-6826-5720-C1DE-7104404AD2A7}"/>
                  </a:ext>
                </a:extLst>
              </p14:cNvPr>
              <p14:cNvContentPartPr/>
              <p14:nvPr/>
            </p14:nvContentPartPr>
            <p14:xfrm>
              <a:off x="1933768" y="2666232"/>
              <a:ext cx="540000" cy="277236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8E40C918-6826-5720-C1DE-7104404AD2A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70768" y="2288281"/>
                <a:ext cx="665640" cy="3527902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83133351-EC32-75F8-1CB1-648C92C88307}"/>
              </a:ext>
            </a:extLst>
          </p:cNvPr>
          <p:cNvGrpSpPr/>
          <p:nvPr/>
        </p:nvGrpSpPr>
        <p:grpSpPr>
          <a:xfrm>
            <a:off x="1863568" y="4979952"/>
            <a:ext cx="427320" cy="513360"/>
            <a:chOff x="1863568" y="4835577"/>
            <a:chExt cx="427320" cy="513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FA4254F-8552-AB97-C5BE-B1960D228BDE}"/>
                    </a:ext>
                  </a:extLst>
                </p14:cNvPr>
                <p14:cNvContentPartPr/>
                <p14:nvPr/>
              </p14:nvContentPartPr>
              <p14:xfrm>
                <a:off x="2141848" y="4835577"/>
                <a:ext cx="139680" cy="4680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E344354-BA02-16FC-6CD7-800502FDB0E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78848" y="4457937"/>
                  <a:ext cx="265320" cy="12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F3139DD-D8FA-C42E-B1B5-C60F78B9F16B}"/>
                    </a:ext>
                  </a:extLst>
                </p14:cNvPr>
                <p14:cNvContentPartPr/>
                <p14:nvPr/>
              </p14:nvContentPartPr>
              <p14:xfrm>
                <a:off x="1863568" y="5264697"/>
                <a:ext cx="427320" cy="842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9D92264-8AAB-1A20-75CF-08F43EB6C54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00568" y="4887057"/>
                  <a:ext cx="552960" cy="83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68A9FE97-45C6-01FB-3B50-308CB1C7ECDE}"/>
              </a:ext>
            </a:extLst>
          </p:cNvPr>
          <p:cNvGrpSpPr/>
          <p:nvPr/>
        </p:nvGrpSpPr>
        <p:grpSpPr>
          <a:xfrm>
            <a:off x="5370328" y="2657684"/>
            <a:ext cx="2937240" cy="2721868"/>
            <a:chOff x="5370328" y="2251497"/>
            <a:chExt cx="2937240" cy="2983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717B76C-409C-4C3C-B49D-FD5211583F54}"/>
                    </a:ext>
                  </a:extLst>
                </p14:cNvPr>
                <p14:cNvContentPartPr/>
                <p14:nvPr/>
              </p14:nvContentPartPr>
              <p14:xfrm>
                <a:off x="5370328" y="2492697"/>
                <a:ext cx="948240" cy="258264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3D30FF0-D546-39F6-B30F-F0FF532798A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07688" y="2115057"/>
                  <a:ext cx="1073880" cy="333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8BB7EC5-B955-4E58-40C6-C04EB1665B98}"/>
                    </a:ext>
                  </a:extLst>
                </p14:cNvPr>
                <p14:cNvContentPartPr/>
                <p14:nvPr/>
              </p14:nvContentPartPr>
              <p14:xfrm>
                <a:off x="5995288" y="4812537"/>
                <a:ext cx="424080" cy="4226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D8AF16F-23B3-0B81-39D3-5A58BB7B956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32648" y="4434897"/>
                  <a:ext cx="549720" cy="11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5CBFE82-9DCD-D1B5-04BB-8F5B52FC5231}"/>
                    </a:ext>
                  </a:extLst>
                </p14:cNvPr>
                <p14:cNvContentPartPr/>
                <p14:nvPr/>
              </p14:nvContentPartPr>
              <p14:xfrm>
                <a:off x="7189768" y="2251497"/>
                <a:ext cx="1117800" cy="289836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6A727C6-B96F-149E-1E14-2E3038F5701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126768" y="1873497"/>
                  <a:ext cx="1243440" cy="36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ED06558E-51C5-E48C-12C9-450557FFD435}"/>
              </a:ext>
            </a:extLst>
          </p:cNvPr>
          <p:cNvGrpSpPr/>
          <p:nvPr/>
        </p:nvGrpSpPr>
        <p:grpSpPr>
          <a:xfrm>
            <a:off x="7208848" y="4809672"/>
            <a:ext cx="464040" cy="723600"/>
            <a:chOff x="7208848" y="4665297"/>
            <a:chExt cx="464040" cy="7236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28EB576-2B04-6C8E-5F48-2AD480FA7D77}"/>
                    </a:ext>
                  </a:extLst>
                </p14:cNvPr>
                <p14:cNvContentPartPr/>
                <p14:nvPr/>
              </p14:nvContentPartPr>
              <p14:xfrm>
                <a:off x="7208848" y="4665297"/>
                <a:ext cx="145800" cy="48456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F081792-B34F-76D2-EE8F-DAC2A342007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146208" y="4287297"/>
                  <a:ext cx="271440" cy="12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47A0B38-109E-4CBB-B72F-6CC5BC791F58}"/>
                    </a:ext>
                  </a:extLst>
                </p14:cNvPr>
                <p14:cNvContentPartPr/>
                <p14:nvPr/>
              </p14:nvContentPartPr>
              <p14:xfrm>
                <a:off x="7228288" y="5110977"/>
                <a:ext cx="444600" cy="27792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B6BC8F8-A4E8-D194-EC07-B63FB47AA27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65648" y="4732977"/>
                  <a:ext cx="570240" cy="10335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328550FA-2EDE-6FBB-27CF-E2579444C760}"/>
              </a:ext>
            </a:extLst>
          </p:cNvPr>
          <p:cNvSpPr txBox="1"/>
          <p:nvPr/>
        </p:nvSpPr>
        <p:spPr>
          <a:xfrm>
            <a:off x="2027955" y="2251540"/>
            <a:ext cx="266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Lateral</a:t>
            </a:r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 Access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BC8929DE-5860-FCC3-52DA-6313E1CE69F8}"/>
              </a:ext>
            </a:extLst>
          </p:cNvPr>
          <p:cNvSpPr txBox="1"/>
          <p:nvPr/>
        </p:nvSpPr>
        <p:spPr>
          <a:xfrm>
            <a:off x="4771212" y="2259965"/>
            <a:ext cx="174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Air </a:t>
            </a:r>
            <a:r>
              <a:rPr lang="it-IT" dirty="0" err="1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inlet</a:t>
            </a:r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 system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4CDEF58C-5A2D-4AD7-A3DD-EA7510759B6F}"/>
              </a:ext>
            </a:extLst>
          </p:cNvPr>
          <p:cNvSpPr txBox="1"/>
          <p:nvPr/>
        </p:nvSpPr>
        <p:spPr>
          <a:xfrm>
            <a:off x="6776942" y="2192466"/>
            <a:ext cx="266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Horizontal</a:t>
            </a:r>
            <a:r>
              <a:rPr lang="it-IT" dirty="0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 </a:t>
            </a:r>
            <a:r>
              <a:rPr lang="it-IT" dirty="0" err="1">
                <a:solidFill>
                  <a:srgbClr val="C00000"/>
                </a:solidFill>
                <a:latin typeface="STXinwei" panose="020B0503020204020204" pitchFamily="2" charset="-122"/>
                <a:ea typeface="STXinwei" panose="020B0503020204020204" pitchFamily="2" charset="-122"/>
              </a:rPr>
              <a:t>viewports</a:t>
            </a:r>
            <a:endParaRPr lang="it-IT" dirty="0">
              <a:solidFill>
                <a:srgbClr val="C00000"/>
              </a:solidFill>
              <a:latin typeface="STXinwei" panose="020B0503020204020204" pitchFamily="2" charset="-122"/>
              <a:ea typeface="STXinwei" panose="020B0503020204020204" pitchFamily="2" charset="-122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5CFE2C28-3760-D528-6C92-0CDA06B488B0}"/>
              </a:ext>
            </a:extLst>
          </p:cNvPr>
          <p:cNvSpPr txBox="1"/>
          <p:nvPr/>
        </p:nvSpPr>
        <p:spPr>
          <a:xfrm>
            <a:off x="1750985" y="1173250"/>
            <a:ext cx="89126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latin typeface="+mj-lt"/>
              </a:rPr>
              <a:t>Several solutions have been implemented in the base towers following a thorough study, as well as </a:t>
            </a:r>
            <a:r>
              <a:rPr lang="en-US" sz="1800" b="1" i="0" u="none" strike="noStrike" baseline="0" dirty="0">
                <a:latin typeface="+mj-lt"/>
              </a:rPr>
              <a:t>FEM analysis </a:t>
            </a:r>
            <a:r>
              <a:rPr lang="en-US" sz="1800" b="0" i="0" u="none" strike="noStrike" baseline="0" dirty="0">
                <a:latin typeface="+mj-lt"/>
              </a:rPr>
              <a:t>to increase the natural frequencies. </a:t>
            </a:r>
            <a:r>
              <a:rPr lang="en-US" sz="1800" b="0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More details will be provided in Gabriele Capoccia's talk on Wednesday at 11:45 during the ISB session.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0429A3E-1AA8-BC29-857E-8C308652916F}"/>
              </a:ext>
            </a:extLst>
          </p:cNvPr>
          <p:cNvSpPr txBox="1"/>
          <p:nvPr/>
        </p:nvSpPr>
        <p:spPr>
          <a:xfrm>
            <a:off x="8415220" y="2629297"/>
            <a:ext cx="25882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The towers are in production.</a:t>
            </a:r>
          </a:p>
          <a:p>
            <a:endParaRPr lang="it-IT" dirty="0">
              <a:latin typeface="+mj-lt"/>
            </a:endParaRPr>
          </a:p>
          <a:p>
            <a:r>
              <a:rPr lang="it-IT" dirty="0" err="1">
                <a:latin typeface="+mj-lt"/>
              </a:rPr>
              <a:t>They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will</a:t>
            </a:r>
            <a:r>
              <a:rPr lang="it-IT" dirty="0">
                <a:latin typeface="+mj-lt"/>
              </a:rPr>
              <a:t> be ready </a:t>
            </a:r>
            <a:r>
              <a:rPr lang="it-IT" dirty="0" err="1">
                <a:latin typeface="+mj-lt"/>
              </a:rPr>
              <a:t>around</a:t>
            </a:r>
            <a:r>
              <a:rPr lang="it-IT" dirty="0">
                <a:latin typeface="+mj-lt"/>
              </a:rPr>
              <a:t> </a:t>
            </a:r>
          </a:p>
          <a:p>
            <a:r>
              <a:rPr lang="it-IT" dirty="0" err="1">
                <a:latin typeface="+mj-lt"/>
              </a:rPr>
              <a:t>Nov</a:t>
            </a:r>
            <a:r>
              <a:rPr lang="it-IT" dirty="0">
                <a:latin typeface="+mj-lt"/>
              </a:rPr>
              <a:t>/</a:t>
            </a:r>
            <a:r>
              <a:rPr lang="it-IT" dirty="0" err="1">
                <a:latin typeface="+mj-lt"/>
              </a:rPr>
              <a:t>Dec</a:t>
            </a:r>
            <a:r>
              <a:rPr lang="it-IT" dirty="0">
                <a:latin typeface="+mj-lt"/>
              </a:rPr>
              <a:t> 2025</a:t>
            </a:r>
          </a:p>
        </p:txBody>
      </p:sp>
      <p:pic>
        <p:nvPicPr>
          <p:cNvPr id="33" name="Picture 11">
            <a:extLst>
              <a:ext uri="{FF2B5EF4-FFF2-40B4-BE49-F238E27FC236}">
                <a16:creationId xmlns:a16="http://schemas.microsoft.com/office/drawing/2014/main" id="{9ED1623F-0143-18FC-AE57-0211F3AAB09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018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B463-981F-6CA5-D56F-3CE05A4FD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6C22B0CD-887A-9280-2BE8-E12B033F08DA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1E2F877A-6AEB-60F2-4092-439743F492D8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rgbClr val="FF0000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996ED19-5CF6-5961-19F5-606DE06B6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287154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9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228B2EBB-4C73-47F0-D42B-1C0A59C4BEE7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A85B3701-07F5-07D5-E3D7-AFD0CA4F2C04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1667E898-1338-2079-EF5F-9D35F2220CA3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3A9C3432-87E7-2CDC-3701-53F8B7E74A58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248A5C9A-616B-9D03-2EDB-2A608ED4096E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775262E4-DF8F-51F9-D604-3EB8AC175893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820A2F14-0073-3DBB-CA42-9EE4A055C571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D103AC01-D7D9-1749-12A7-06A561659138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3C395F2A-B743-8E5F-B4C4-BDD16565DECB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7F3F504E-DE48-BDEB-1AC0-40F9DCE83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799" y="1174282"/>
            <a:ext cx="6294922" cy="418698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5FA9861-DB47-C3FA-B8A0-88298ED6B3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220" r="3776" b="52228"/>
          <a:stretch/>
        </p:blipFill>
        <p:spPr>
          <a:xfrm>
            <a:off x="9045761" y="1174282"/>
            <a:ext cx="2538155" cy="217795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EEF9272-88AB-5B2B-6B8A-BDC0B14E2F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508"/>
          <a:stretch/>
        </p:blipFill>
        <p:spPr>
          <a:xfrm>
            <a:off x="8755715" y="2990530"/>
            <a:ext cx="2362184" cy="32184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B780616-9BDF-CD72-FEA3-D576489B22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709" t="174" r="33794" b="49395"/>
          <a:stretch/>
        </p:blipFill>
        <p:spPr>
          <a:xfrm>
            <a:off x="3564883" y="4074723"/>
            <a:ext cx="2131063" cy="2277950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0ECCB6DE-062A-4C5F-7BA7-F61B41859E76}"/>
              </a:ext>
            </a:extLst>
          </p:cNvPr>
          <p:cNvGrpSpPr/>
          <p:nvPr/>
        </p:nvGrpSpPr>
        <p:grpSpPr>
          <a:xfrm>
            <a:off x="5042368" y="3782577"/>
            <a:ext cx="1976760" cy="1415880"/>
            <a:chOff x="5042368" y="3782577"/>
            <a:chExt cx="1976760" cy="1415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7908E5D-4BBA-215D-3E5C-CD4998B72AF9}"/>
                    </a:ext>
                  </a:extLst>
                </p14:cNvPr>
                <p14:cNvContentPartPr/>
                <p14:nvPr/>
              </p14:nvContentPartPr>
              <p14:xfrm>
                <a:off x="5042368" y="4599777"/>
                <a:ext cx="569520" cy="5986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7908E5D-4BBA-215D-3E5C-CD4998B72AF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79728" y="4222137"/>
                  <a:ext cx="695160" cy="13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F8FA0B4-E8F2-43B5-884B-4EBC8FE6238A}"/>
                    </a:ext>
                  </a:extLst>
                </p14:cNvPr>
                <p14:cNvContentPartPr/>
                <p14:nvPr/>
              </p14:nvContentPartPr>
              <p14:xfrm>
                <a:off x="5621248" y="3937017"/>
                <a:ext cx="1269360" cy="9626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F8FA0B4-E8F2-43B5-884B-4EBC8FE623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58248" y="3559017"/>
                  <a:ext cx="1395000" cy="171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10C2EAA-C27C-9EDE-B87D-720B26F9ABEF}"/>
                    </a:ext>
                  </a:extLst>
                </p14:cNvPr>
                <p14:cNvContentPartPr/>
                <p14:nvPr/>
              </p14:nvContentPartPr>
              <p14:xfrm>
                <a:off x="6670288" y="3782577"/>
                <a:ext cx="348840" cy="3052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10C2EAA-C27C-9EDE-B87D-720B26F9ABE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607288" y="3404577"/>
                  <a:ext cx="474480" cy="10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E941BFF1-704E-9428-48B0-B55D250932A5}"/>
              </a:ext>
            </a:extLst>
          </p:cNvPr>
          <p:cNvGrpSpPr/>
          <p:nvPr/>
        </p:nvGrpSpPr>
        <p:grpSpPr>
          <a:xfrm>
            <a:off x="2765008" y="3731817"/>
            <a:ext cx="1153080" cy="1128960"/>
            <a:chOff x="2765008" y="3731817"/>
            <a:chExt cx="1153080" cy="11289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F939D37-7CBC-EAEE-BB09-96158BE8C565}"/>
                    </a:ext>
                  </a:extLst>
                </p14:cNvPr>
                <p14:cNvContentPartPr/>
                <p14:nvPr/>
              </p14:nvContentPartPr>
              <p14:xfrm>
                <a:off x="2907928" y="3945297"/>
                <a:ext cx="1010160" cy="9154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F939D37-7CBC-EAEE-BB09-96158BE8C56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44928" y="3567657"/>
                  <a:ext cx="1135800" cy="167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2179298-A870-2D55-59D3-242FF423EE3A}"/>
                    </a:ext>
                  </a:extLst>
                </p14:cNvPr>
                <p14:cNvContentPartPr/>
                <p14:nvPr/>
              </p14:nvContentPartPr>
              <p14:xfrm>
                <a:off x="2765008" y="3731817"/>
                <a:ext cx="651960" cy="4168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2179298-A870-2D55-59D3-242FF423EE3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02008" y="3354177"/>
                  <a:ext cx="777600" cy="1172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C6DB183-93FA-7873-A70F-1704B0101AFD}"/>
              </a:ext>
            </a:extLst>
          </p:cNvPr>
          <p:cNvSpPr txBox="1"/>
          <p:nvPr/>
        </p:nvSpPr>
        <p:spPr>
          <a:xfrm>
            <a:off x="1906466" y="1318661"/>
            <a:ext cx="3135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+mj-lt"/>
              </a:rPr>
              <a:t>Scheme</a:t>
            </a:r>
            <a:r>
              <a:rPr lang="it-IT" dirty="0">
                <a:latin typeface="+mj-lt"/>
              </a:rPr>
              <a:t> of CAOS vacuum </a:t>
            </a:r>
            <a:r>
              <a:rPr lang="it-IT" dirty="0" err="1">
                <a:latin typeface="+mj-lt"/>
              </a:rPr>
              <a:t>plant</a:t>
            </a:r>
            <a:endParaRPr lang="it-IT" dirty="0">
              <a:latin typeface="+mj-lt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BA5265D1-BCCB-E899-3BC8-CDF6AA0733B4}"/>
              </a:ext>
            </a:extLst>
          </p:cNvPr>
          <p:cNvSpPr txBox="1"/>
          <p:nvPr/>
        </p:nvSpPr>
        <p:spPr>
          <a:xfrm>
            <a:off x="8153983" y="2561924"/>
            <a:ext cx="118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+mj-lt"/>
              </a:rPr>
              <a:t>NEG pump</a:t>
            </a:r>
            <a:endParaRPr lang="it-IT" dirty="0">
              <a:latin typeface="+mj-lt"/>
            </a:endParaRPr>
          </a:p>
        </p:txBody>
      </p:sp>
      <p:pic>
        <p:nvPicPr>
          <p:cNvPr id="30" name="Picture 11">
            <a:extLst>
              <a:ext uri="{FF2B5EF4-FFF2-40B4-BE49-F238E27FC236}">
                <a16:creationId xmlns:a16="http://schemas.microsoft.com/office/drawing/2014/main" id="{2445A083-6D3E-0631-312A-AD1C6B47B70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0B6F3159-ADFA-F622-F92E-8203FE9B14E2}"/>
                  </a:ext>
                </a:extLst>
              </p14:cNvPr>
              <p14:cNvContentPartPr/>
              <p14:nvPr/>
            </p14:nvContentPartPr>
            <p14:xfrm>
              <a:off x="3868806" y="4475217"/>
              <a:ext cx="751680" cy="122400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0B6F3159-ADFA-F622-F92E-8203FE9B14E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805806" y="4097217"/>
                <a:ext cx="877320" cy="1979640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38F997F-4BFF-8A05-26A1-FE80344527F1}"/>
              </a:ext>
            </a:extLst>
          </p:cNvPr>
          <p:cNvSpPr txBox="1"/>
          <p:nvPr/>
        </p:nvSpPr>
        <p:spPr>
          <a:xfrm>
            <a:off x="7996721" y="5810751"/>
            <a:ext cx="118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O-ring</a:t>
            </a:r>
          </a:p>
        </p:txBody>
      </p:sp>
    </p:spTree>
    <p:extLst>
      <p:ext uri="{BB962C8B-B14F-4D97-AF65-F5344CB8AC3E}">
        <p14:creationId xmlns:p14="http://schemas.microsoft.com/office/powerpoint/2010/main" val="3881457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57761-1321-989B-6461-D3C633CD5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32976934-0E1F-A5A1-0017-ACFA3978C213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9C36BBDA-CA3C-9167-23B2-FA4BD4AD87A8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rgbClr val="FF0000"/>
                </a:solidFill>
              </a:rPr>
              <a:t>Laser &amp; </a:t>
            </a:r>
            <a:r>
              <a:rPr lang="it-IT" altLang="it-IT" sz="1400" b="1" dirty="0" err="1">
                <a:solidFill>
                  <a:srgbClr val="FF0000"/>
                </a:solidFill>
              </a:rPr>
              <a:t>electronics</a:t>
            </a:r>
            <a:endParaRPr lang="it-IT" altLang="it-IT" sz="1400" b="1" dirty="0">
              <a:solidFill>
                <a:srgbClr val="FF0000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F4DC151-8474-A032-51AF-60171F84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245" y="6433813"/>
            <a:ext cx="418231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10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5FFAB7F8-678E-8BB4-BB2D-C93D95EE834C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88FE3945-D669-20FD-25A2-6C99C6FF1F93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AD50C395-2A2C-851C-A8C7-928FF988AD6E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4425C2DE-7C7C-4AEC-1813-DA9EBB4A5A6C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97E01A42-68AA-3F32-E89E-A04CE2B1DD58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749A4A95-A18B-0572-6C90-3B3649D9DEC4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59D133A0-595A-DFA7-E826-115C371FF19A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8299CE16-EA8A-871D-2D23-FE2202DB1B7B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86911486-F9F1-6750-D4B1-8DFAEF8F8824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CB05BFA4-7A6E-6DF3-2F12-EC6FB3638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803" y="4006035"/>
            <a:ext cx="6293672" cy="1671659"/>
          </a:xfrm>
          <a:prstGeom prst="rect">
            <a:avLst/>
          </a:prstGeom>
        </p:spPr>
      </p:pic>
      <p:sp>
        <p:nvSpPr>
          <p:cNvPr id="12" name="Ovale 11">
            <a:extLst>
              <a:ext uri="{FF2B5EF4-FFF2-40B4-BE49-F238E27FC236}">
                <a16:creationId xmlns:a16="http://schemas.microsoft.com/office/drawing/2014/main" id="{D3FFE685-F59C-2E33-C861-1721F5592E42}"/>
              </a:ext>
            </a:extLst>
          </p:cNvPr>
          <p:cNvSpPr/>
          <p:nvPr/>
        </p:nvSpPr>
        <p:spPr>
          <a:xfrm>
            <a:off x="6804713" y="4768115"/>
            <a:ext cx="709269" cy="8374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C2A076F4-1894-2CEA-F248-7172AF3EE31C}"/>
              </a:ext>
            </a:extLst>
          </p:cNvPr>
          <p:cNvSpPr/>
          <p:nvPr/>
        </p:nvSpPr>
        <p:spPr>
          <a:xfrm>
            <a:off x="10262379" y="4700148"/>
            <a:ext cx="570700" cy="8374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2C74133-49FC-786B-7CD8-B63A3411C419}"/>
              </a:ext>
            </a:extLst>
          </p:cNvPr>
          <p:cNvSpPr txBox="1"/>
          <p:nvPr/>
        </p:nvSpPr>
        <p:spPr>
          <a:xfrm>
            <a:off x="6207924" y="1300509"/>
            <a:ext cx="58605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In the </a:t>
            </a:r>
            <a:r>
              <a:rPr lang="it-IT" dirty="0" err="1">
                <a:latin typeface="+mj-lt"/>
              </a:rPr>
              <a:t>next</a:t>
            </a:r>
            <a:r>
              <a:rPr lang="it-IT" dirty="0">
                <a:latin typeface="+mj-lt"/>
              </a:rPr>
              <a:t> weeks </a:t>
            </a:r>
            <a:r>
              <a:rPr lang="it-IT" dirty="0" err="1">
                <a:latin typeface="+mj-lt"/>
              </a:rPr>
              <a:t>we</a:t>
            </a:r>
            <a:r>
              <a:rPr lang="it-IT" dirty="0">
                <a:latin typeface="+mj-lt"/>
              </a:rPr>
              <a:t> are </a:t>
            </a:r>
            <a:r>
              <a:rPr lang="it-IT" dirty="0" err="1">
                <a:latin typeface="+mj-lt"/>
              </a:rPr>
              <a:t>going</a:t>
            </a:r>
            <a:r>
              <a:rPr lang="it-IT" dirty="0">
                <a:latin typeface="+mj-lt"/>
              </a:rPr>
              <a:t> to </a:t>
            </a:r>
            <a:r>
              <a:rPr lang="it-IT" dirty="0" err="1">
                <a:latin typeface="+mj-lt"/>
              </a:rPr>
              <a:t>order</a:t>
            </a:r>
            <a:r>
              <a:rPr lang="it-IT" dirty="0">
                <a:latin typeface="+mj-lt"/>
              </a:rPr>
              <a:t> </a:t>
            </a:r>
            <a:r>
              <a:rPr lang="it-IT" b="1" dirty="0" err="1">
                <a:latin typeface="+mj-lt"/>
              </a:rPr>
              <a:t>two</a:t>
            </a:r>
            <a:r>
              <a:rPr lang="it-IT" b="1" dirty="0">
                <a:latin typeface="+mj-lt"/>
              </a:rPr>
              <a:t> optical </a:t>
            </a:r>
            <a:r>
              <a:rPr lang="it-IT" b="1" dirty="0" err="1">
                <a:latin typeface="+mj-lt"/>
              </a:rPr>
              <a:t>benches</a:t>
            </a:r>
            <a:r>
              <a:rPr lang="it-IT" b="1" dirty="0">
                <a:latin typeface="+mj-lt"/>
              </a:rPr>
              <a:t> </a:t>
            </a:r>
            <a:r>
              <a:rPr lang="it-IT" dirty="0">
                <a:latin typeface="+mj-lt"/>
              </a:rPr>
              <a:t>with cover and </a:t>
            </a:r>
            <a:r>
              <a:rPr lang="it-IT" dirty="0" err="1">
                <a:latin typeface="+mj-lt"/>
              </a:rPr>
              <a:t>protection</a:t>
            </a:r>
            <a:r>
              <a:rPr lang="it-IT" dirty="0">
                <a:latin typeface="+mj-lt"/>
              </a:rPr>
              <a:t>:</a:t>
            </a:r>
          </a:p>
          <a:p>
            <a:pPr marL="342900" indent="-342900">
              <a:buAutoNum type="arabicPeriod"/>
            </a:pPr>
            <a:r>
              <a:rPr lang="it-IT" dirty="0">
                <a:latin typeface="+mj-lt"/>
              </a:rPr>
              <a:t>BS - Injection – </a:t>
            </a:r>
            <a:r>
              <a:rPr lang="it-IT" dirty="0" err="1">
                <a:latin typeface="+mj-lt"/>
              </a:rPr>
              <a:t>Detection</a:t>
            </a:r>
            <a:r>
              <a:rPr lang="it-IT" dirty="0">
                <a:latin typeface="+mj-lt"/>
              </a:rPr>
              <a:t> 3.5 x 2.0 m</a:t>
            </a:r>
          </a:p>
          <a:p>
            <a:pPr marL="342900" indent="-342900">
              <a:buAutoNum type="arabicPeriod"/>
            </a:pPr>
            <a:r>
              <a:rPr lang="it-IT" dirty="0">
                <a:latin typeface="+mj-lt"/>
              </a:rPr>
              <a:t>EE – 2.7 x 2.0</a:t>
            </a:r>
          </a:p>
          <a:p>
            <a:endParaRPr lang="it-IT" dirty="0">
              <a:latin typeface="+mj-lt"/>
            </a:endParaRPr>
          </a:p>
          <a:p>
            <a:r>
              <a:rPr lang="en-US" dirty="0">
                <a:latin typeface="+mj-lt"/>
              </a:rPr>
              <a:t>Lasers, laser amplifiers, optical components, mirrors with a standard coating, filters and other accessories for the optics will be acquired in the near future.</a:t>
            </a:r>
            <a:endParaRPr lang="it-IT" dirty="0">
              <a:latin typeface="+mj-lt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34480A-ED8E-3423-ED7A-76969FF90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04520" y="1571484"/>
            <a:ext cx="4391480" cy="4383986"/>
          </a:xfrm>
          <a:prstGeom prst="rect">
            <a:avLst/>
          </a:prstGeom>
        </p:spPr>
      </p:pic>
      <p:sp>
        <p:nvSpPr>
          <p:cNvPr id="11" name="Ovale 10">
            <a:extLst>
              <a:ext uri="{FF2B5EF4-FFF2-40B4-BE49-F238E27FC236}">
                <a16:creationId xmlns:a16="http://schemas.microsoft.com/office/drawing/2014/main" id="{21F56E64-7C61-59C7-66FB-ACB6AB85B23F}"/>
              </a:ext>
            </a:extLst>
          </p:cNvPr>
          <p:cNvSpPr/>
          <p:nvPr/>
        </p:nvSpPr>
        <p:spPr>
          <a:xfrm>
            <a:off x="2310238" y="3997338"/>
            <a:ext cx="716168" cy="10020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C7DEE172-24FC-EA4D-E1A1-D886AF01277D}"/>
              </a:ext>
            </a:extLst>
          </p:cNvPr>
          <p:cNvSpPr/>
          <p:nvPr/>
        </p:nvSpPr>
        <p:spPr>
          <a:xfrm>
            <a:off x="4867848" y="4084122"/>
            <a:ext cx="570700" cy="8374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9F031C9D-047C-51AE-E109-67DE9F8B1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096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0B3D9-0915-B4CC-F3A2-C7038C81E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447E20A5-C8FA-949D-2ACC-A0B2EC11BFF1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CCE08284-3758-80AC-C068-345E7F0905A8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rgbClr val="FF0000"/>
                </a:solidFill>
              </a:rPr>
              <a:t>Superattenuators</a:t>
            </a:r>
            <a:endParaRPr lang="it-IT" altLang="it-IT" sz="1400" b="1" dirty="0">
              <a:solidFill>
                <a:srgbClr val="FF0000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1927147-C7E3-C454-6D3C-704134F2A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245" y="6433813"/>
            <a:ext cx="418231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11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961BB30B-8D10-9E01-EDF0-4E229AC13262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848AB7C2-76CC-1077-776D-1DC29287A2B3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0892CAFF-B69A-F427-AF5F-E3EFE3E05912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48561B26-8A5D-D416-327B-3654A482305A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852F33CB-7E3A-CCA3-0786-CF535E88474E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C4C73432-13A8-C2F1-DD15-98E449FD8923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DD34B9EB-3649-7174-3187-FAA63C5E3264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64F09A2B-BDDE-0C29-9C5E-D522BE82FF46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7D9B4C21-C643-F329-38D6-A7D27B2C8B37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6B1609B3-F5E3-E711-C0CE-7641E75B0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044" y="2935799"/>
            <a:ext cx="4204476" cy="3313176"/>
          </a:xfrm>
          <a:prstGeom prst="rect">
            <a:avLst/>
          </a:prstGeom>
        </p:spPr>
      </p:pic>
      <p:sp>
        <p:nvSpPr>
          <p:cNvPr id="6" name="Segnaposto contenuto 4">
            <a:extLst>
              <a:ext uri="{FF2B5EF4-FFF2-40B4-BE49-F238E27FC236}">
                <a16:creationId xmlns:a16="http://schemas.microsoft.com/office/drawing/2014/main" id="{FDBC71A0-704F-801E-EC86-1732E8C9A950}"/>
              </a:ext>
            </a:extLst>
          </p:cNvPr>
          <p:cNvSpPr txBox="1">
            <a:spLocks/>
          </p:cNvSpPr>
          <p:nvPr/>
        </p:nvSpPr>
        <p:spPr>
          <a:xfrm>
            <a:off x="1701799" y="1288343"/>
            <a:ext cx="3695699" cy="49606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/>
            <a:r>
              <a:rPr lang="en-US" sz="1800" dirty="0">
                <a:latin typeface="+mj-lt"/>
              </a:rPr>
              <a:t>The “Beam Splitter” (BS) SA will be very </a:t>
            </a:r>
            <a:r>
              <a:rPr lang="en-US" sz="1800" b="1" dirty="0">
                <a:latin typeface="+mj-lt"/>
              </a:rPr>
              <a:t>similar to the present </a:t>
            </a:r>
            <a:r>
              <a:rPr lang="en-US" sz="1800" b="1" dirty="0" err="1">
                <a:latin typeface="+mj-lt"/>
              </a:rPr>
              <a:t>AdV</a:t>
            </a:r>
            <a:r>
              <a:rPr lang="en-US" sz="1800" b="1" dirty="0">
                <a:latin typeface="+mj-lt"/>
              </a:rPr>
              <a:t> one </a:t>
            </a:r>
            <a:r>
              <a:rPr lang="en-US" sz="1800" dirty="0">
                <a:latin typeface="+mj-lt"/>
              </a:rPr>
              <a:t>(except for the height);</a:t>
            </a:r>
          </a:p>
          <a:p>
            <a:pPr marL="285750" indent="-285750" algn="just"/>
            <a:r>
              <a:rPr lang="en-US" sz="1800" dirty="0">
                <a:latin typeface="+mj-lt"/>
              </a:rPr>
              <a:t>The “East End” (EE) SA will be used to perform </a:t>
            </a:r>
            <a:r>
              <a:rPr lang="en-US" sz="1800" b="1" dirty="0">
                <a:latin typeface="+mj-lt"/>
              </a:rPr>
              <a:t>dedicated R&amp;Ds </a:t>
            </a:r>
            <a:r>
              <a:rPr lang="en-US" sz="1800" dirty="0">
                <a:latin typeface="+mj-lt"/>
              </a:rPr>
              <a:t>on them. So far we foresee to test:</a:t>
            </a:r>
          </a:p>
          <a:p>
            <a:pPr marL="742950" lvl="2" indent="-285750" algn="just"/>
            <a:r>
              <a:rPr lang="en-US" sz="1400" dirty="0">
                <a:latin typeface="+mj-lt"/>
              </a:rPr>
              <a:t>New active platform – IP </a:t>
            </a:r>
            <a:r>
              <a:rPr lang="en-US" sz="1400" dirty="0" err="1">
                <a:latin typeface="+mj-lt"/>
              </a:rPr>
              <a:t>basering</a:t>
            </a:r>
            <a:endParaRPr lang="en-US" sz="1400" dirty="0">
              <a:latin typeface="+mj-lt"/>
            </a:endParaRPr>
          </a:p>
          <a:p>
            <a:pPr marL="742950" lvl="2" indent="-285750" algn="just"/>
            <a:r>
              <a:rPr lang="en-US" sz="1400" dirty="0">
                <a:latin typeface="+mj-lt"/>
              </a:rPr>
              <a:t>New accelerometers</a:t>
            </a:r>
          </a:p>
          <a:p>
            <a:pPr marL="742950" lvl="2" indent="-285750" algn="just"/>
            <a:r>
              <a:rPr lang="en-US" sz="1400" dirty="0">
                <a:latin typeface="+mj-lt"/>
              </a:rPr>
              <a:t>Filter 0 different approach</a:t>
            </a:r>
          </a:p>
          <a:p>
            <a:pPr marL="742950" lvl="2" indent="-285750" algn="just"/>
            <a:r>
              <a:rPr lang="en-US" sz="1400" dirty="0">
                <a:latin typeface="+mj-lt"/>
              </a:rPr>
              <a:t>New filters crossbar</a:t>
            </a:r>
          </a:p>
          <a:p>
            <a:pPr marL="742950" lvl="2" indent="-285750" algn="just"/>
            <a:r>
              <a:rPr lang="en-US" sz="1400" dirty="0">
                <a:latin typeface="+mj-lt"/>
              </a:rPr>
              <a:t>New </a:t>
            </a:r>
            <a:r>
              <a:rPr lang="en-US" sz="1400" dirty="0" err="1">
                <a:latin typeface="+mj-lt"/>
              </a:rPr>
              <a:t>epicycloidal</a:t>
            </a:r>
            <a:r>
              <a:rPr lang="en-US" sz="1400" dirty="0">
                <a:latin typeface="+mj-lt"/>
              </a:rPr>
              <a:t> Vertical Hoist</a:t>
            </a:r>
          </a:p>
          <a:p>
            <a:pPr marL="285750" indent="-285750" algn="just"/>
            <a:r>
              <a:rPr lang="en-US" sz="1800" dirty="0">
                <a:latin typeface="+mj-lt"/>
              </a:rPr>
              <a:t>All the mechanical filters for both SAs will be equipped with </a:t>
            </a:r>
            <a:r>
              <a:rPr lang="en-US" sz="1800" b="1" dirty="0">
                <a:latin typeface="+mj-lt"/>
              </a:rPr>
              <a:t>new Magnetic Anti Springs</a:t>
            </a:r>
            <a:r>
              <a:rPr lang="en-US" sz="1800" dirty="0">
                <a:latin typeface="+mj-lt"/>
              </a:rPr>
              <a:t> (</a:t>
            </a:r>
            <a:r>
              <a:rPr lang="en-US" sz="1800" dirty="0" err="1">
                <a:latin typeface="+mj-lt"/>
              </a:rPr>
              <a:t>nMAS</a:t>
            </a:r>
            <a:r>
              <a:rPr lang="en-US" sz="1800" dirty="0">
                <a:latin typeface="+mj-lt"/>
              </a:rPr>
              <a:t>);</a:t>
            </a:r>
          </a:p>
          <a:p>
            <a:pPr marL="285750" indent="-285750" algn="just"/>
            <a:r>
              <a:rPr lang="en-US" sz="1800" dirty="0">
                <a:latin typeface="+mj-lt"/>
              </a:rPr>
              <a:t>Studies are ongoing to explore </a:t>
            </a:r>
            <a:r>
              <a:rPr lang="en-US" sz="1800" b="1" dirty="0">
                <a:latin typeface="+mj-lt"/>
              </a:rPr>
              <a:t>new materials </a:t>
            </a:r>
            <a:r>
              <a:rPr lang="en-US" sz="1800" dirty="0">
                <a:latin typeface="+mj-lt"/>
              </a:rPr>
              <a:t>for vertical attenuation (blades) due to the difficulty of finding maraging steel.</a:t>
            </a:r>
            <a:endParaRPr lang="en-US" sz="1600" dirty="0">
              <a:solidFill>
                <a:srgbClr val="162D4D"/>
              </a:solidFill>
              <a:latin typeface="Titillium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6BFBC9A-2D00-6107-2BCE-31694B4B7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835" y="1514537"/>
            <a:ext cx="1359526" cy="137781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A41D861-3D75-7CA7-16DD-A27A80FF5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9449" y="1495025"/>
            <a:ext cx="3657153" cy="2787247"/>
          </a:xfrm>
          <a:prstGeom prst="rect">
            <a:avLst/>
          </a:prstGeom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FCBD51D2-4B8C-138F-DD4D-33C855A672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743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93FBE-A360-9C14-B684-4E8932645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metallo, Ferramenta, chiusura, oggetti in metallo&#10;&#10;Il contenuto generato dall'IA potrebbe non essere corretto.">
            <a:extLst>
              <a:ext uri="{FF2B5EF4-FFF2-40B4-BE49-F238E27FC236}">
                <a16:creationId xmlns:a16="http://schemas.microsoft.com/office/drawing/2014/main" id="{37F27D75-6FEC-84BC-E8C8-B738F25D3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510" y="1174282"/>
            <a:ext cx="3090230" cy="1823236"/>
          </a:xfrm>
          <a:prstGeom prst="rect">
            <a:avLst/>
          </a:prstGeom>
        </p:spPr>
      </p:pic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7B3B949D-8F93-23FB-835B-0FC6DA447898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13529D58-678B-49A6-8B42-9BD8F9C7490A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rgbClr val="FF0000"/>
                </a:solidFill>
              </a:rPr>
              <a:t>Superattenuators</a:t>
            </a:r>
            <a:endParaRPr lang="it-IT" altLang="it-IT" sz="1400" b="1" dirty="0">
              <a:solidFill>
                <a:srgbClr val="FF0000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5C2CA6D-3256-7DC1-0F28-CE62D74B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245" y="6433813"/>
            <a:ext cx="418231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12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8A998712-B2D3-9D22-71FC-DBE5C4A9EB83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A00F3764-6487-4634-8C66-940A672A07C7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23218232-BF47-C7F8-6DD7-007F7C3FF565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0DF13364-A146-CC0E-6220-DBCEB72B9772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05DE1FE4-2722-C013-9B43-84C83937EE03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8B325E2A-5C29-311A-A769-B6A5ED66562D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FA24F554-0B85-B2D4-13AB-50310FFA0883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71B8DF44-B716-5E37-BAE6-BAD772029990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30A56816-2FFC-5637-82CA-4D68C84DE4FD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85D0A9F5-DC7B-3836-A6AB-C53AF3D51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38" y="2676525"/>
            <a:ext cx="5126161" cy="353695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F1ED2F5-1717-583F-DB0A-CE68C8EF7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67" y="2940419"/>
            <a:ext cx="4626840" cy="327306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D844A89-C3CB-C077-3C9F-BEA788FEAE4B}"/>
              </a:ext>
            </a:extLst>
          </p:cNvPr>
          <p:cNvSpPr txBox="1"/>
          <p:nvPr/>
        </p:nvSpPr>
        <p:spPr>
          <a:xfrm>
            <a:off x="1701799" y="1174282"/>
            <a:ext cx="69801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 indent="-19050" algn="just"/>
            <a:r>
              <a:rPr lang="en-US" sz="1800" b="1" dirty="0">
                <a:latin typeface="+mj-lt"/>
              </a:rPr>
              <a:t>Product Breakdown Structure (PBS) </a:t>
            </a:r>
            <a:r>
              <a:rPr lang="en-US" sz="1800" dirty="0">
                <a:latin typeface="+mj-lt"/>
              </a:rPr>
              <a:t>and WBS applied to the drawing and realization of the two SAs for CAOS. Several drawings already sent to Galli &amp; Morelli for the production. Scaffolding </a:t>
            </a:r>
            <a:r>
              <a:rPr lang="en-US" sz="1800">
                <a:latin typeface="+mj-lt"/>
              </a:rPr>
              <a:t>and cleanrooms </a:t>
            </a:r>
            <a:r>
              <a:rPr lang="en-US" sz="1800" dirty="0">
                <a:latin typeface="+mj-lt"/>
              </a:rPr>
              <a:t>are </a:t>
            </a:r>
            <a:r>
              <a:rPr lang="en-US" sz="1800">
                <a:latin typeface="+mj-lt"/>
              </a:rPr>
              <a:t>under study.</a:t>
            </a:r>
            <a:endParaRPr lang="en-US" sz="1800" dirty="0">
              <a:latin typeface="+mj-lt"/>
            </a:endParaRPr>
          </a:p>
          <a:p>
            <a:pPr marL="19050" indent="-19050" algn="just"/>
            <a:endParaRPr lang="en-US" dirty="0">
              <a:latin typeface="+mj-lt"/>
            </a:endParaRPr>
          </a:p>
          <a:p>
            <a:pPr marL="19050" indent="-19050" algn="just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Further information can be found in the poster by Leonardo Lucchesi et al. #157.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AD785986-8DB7-E102-4AF1-BAD2F6C4D8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092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40467-ECDF-5B3C-7CD8-788CFE9B7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FE608A50-0192-7BE9-8452-DD568D5E3EFD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28DB9F52-1472-08D4-5231-FD9673D459BA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rgbClr val="FF0000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rgbClr val="FF0000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rgbClr val="FF0000"/>
                </a:solidFill>
              </a:rPr>
              <a:t>Monolytic</a:t>
            </a:r>
            <a:r>
              <a:rPr lang="it-IT" altLang="it-IT" sz="1400" b="1" dirty="0">
                <a:solidFill>
                  <a:srgbClr val="FF0000"/>
                </a:solidFill>
              </a:rPr>
              <a:t> </a:t>
            </a:r>
            <a:r>
              <a:rPr lang="it-IT" altLang="it-IT" sz="1400" b="1" dirty="0" err="1">
                <a:solidFill>
                  <a:srgbClr val="FF0000"/>
                </a:solidFill>
              </a:rPr>
              <a:t>suspension</a:t>
            </a:r>
            <a:endParaRPr lang="it-IT" altLang="it-IT" sz="1400" b="1" dirty="0">
              <a:solidFill>
                <a:srgbClr val="FF0000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9624FE0-C33D-E74F-959C-A3BC1BD0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245" y="6433813"/>
            <a:ext cx="418231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13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D7F4C884-3864-BC84-221C-E5DE675A8164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B2DEB631-D25D-1EDD-D5B8-BFA88942B6C9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09618322-20B0-DA21-F2C8-D8CF3464738A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CB247FC8-4F37-8D85-67DA-9F7E97D55707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47912287-D490-E071-0DC3-507923BCEE4F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17D295B1-5453-354B-0351-0C2955D7F057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1A7AF9BC-85CD-C9FA-4323-2AB85898E2BD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576E3748-239F-0061-3B45-8F66B36EB185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BB921625-ED25-600E-5019-D620603F073A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0F880D9F-E33F-FA88-1C6A-2EC15FEB60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451"/>
          <a:stretch/>
        </p:blipFill>
        <p:spPr>
          <a:xfrm>
            <a:off x="4002703" y="1624788"/>
            <a:ext cx="5072445" cy="225427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B770C91-D5DC-C786-CDE0-E53B1820FB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6218"/>
          <a:stretch/>
        </p:blipFill>
        <p:spPr>
          <a:xfrm>
            <a:off x="2065561" y="1671468"/>
            <a:ext cx="2073834" cy="442872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9A2BF42-57CF-805E-BF96-695AE5554D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013"/>
          <a:stretch/>
        </p:blipFill>
        <p:spPr>
          <a:xfrm>
            <a:off x="4359902" y="4699522"/>
            <a:ext cx="2405308" cy="141856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959DC1B-DF5A-3846-470D-A9EA5FEA08D3}"/>
              </a:ext>
            </a:extLst>
          </p:cNvPr>
          <p:cNvSpPr txBox="1"/>
          <p:nvPr/>
        </p:nvSpPr>
        <p:spPr>
          <a:xfrm>
            <a:off x="2065561" y="1309032"/>
            <a:ext cx="1701799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Filter 7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81183109-04FF-4226-1873-1A89AAF006C0}"/>
              </a:ext>
            </a:extLst>
          </p:cNvPr>
          <p:cNvCxnSpPr>
            <a:cxnSpLocks/>
          </p:cNvCxnSpPr>
          <p:nvPr/>
        </p:nvCxnSpPr>
        <p:spPr>
          <a:xfrm flipV="1">
            <a:off x="4417428" y="4408261"/>
            <a:ext cx="0" cy="19444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FEC88066-5B6D-DBB4-D00F-EAF04C88BAFB}"/>
              </a:ext>
            </a:extLst>
          </p:cNvPr>
          <p:cNvCxnSpPr/>
          <p:nvPr/>
        </p:nvCxnSpPr>
        <p:spPr>
          <a:xfrm>
            <a:off x="4426135" y="4408261"/>
            <a:ext cx="77371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F044FE7-61DC-EBFC-7BE9-2ACA93BCED19}"/>
              </a:ext>
            </a:extLst>
          </p:cNvPr>
          <p:cNvSpPr txBox="1"/>
          <p:nvPr/>
        </p:nvSpPr>
        <p:spPr>
          <a:xfrm>
            <a:off x="8980370" y="1361713"/>
            <a:ext cx="30207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The payload is under study, based on Maurizio Perciballi's drawings of a solution involving large masses. The idea is to </a:t>
            </a:r>
            <a:r>
              <a:rPr lang="en-US" sz="1600" b="1" dirty="0">
                <a:latin typeface="+mj-lt"/>
              </a:rPr>
              <a:t>suspend the reaction mass </a:t>
            </a:r>
            <a:r>
              <a:rPr lang="en-US" sz="1600" dirty="0">
                <a:latin typeface="+mj-lt"/>
              </a:rPr>
              <a:t>from filter 7 using three wires.</a:t>
            </a:r>
          </a:p>
          <a:p>
            <a:endParaRPr lang="en-US" sz="1600" dirty="0">
              <a:latin typeface="+mj-lt"/>
            </a:endParaRPr>
          </a:p>
          <a:p>
            <a:r>
              <a:rPr lang="en-US" sz="1600" dirty="0">
                <a:latin typeface="+mj-lt"/>
              </a:rPr>
              <a:t>Integration, modal studies and simulation analyses (OCTOPUS) are ongoing.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Please refer to Piero Chessa et al. Poster #98.</a:t>
            </a:r>
            <a:endParaRPr lang="it-IT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225F3FA-114D-6512-6117-70602026F648}"/>
              </a:ext>
            </a:extLst>
          </p:cNvPr>
          <p:cNvSpPr txBox="1"/>
          <p:nvPr/>
        </p:nvSpPr>
        <p:spPr>
          <a:xfrm>
            <a:off x="9566506" y="4446762"/>
            <a:ext cx="26411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The Perugia Group has </a:t>
            </a:r>
            <a:r>
              <a:rPr lang="en-US" sz="1600" b="1" dirty="0">
                <a:latin typeface="+mj-lt"/>
              </a:rPr>
              <a:t>extensive experience </a:t>
            </a:r>
            <a:r>
              <a:rPr lang="en-US" sz="1600" dirty="0">
                <a:latin typeface="+mj-lt"/>
              </a:rPr>
              <a:t>in mirror monolithic suspension. The base towers and payload will be prepared to accommodate 0.7 m and 1.0 m </a:t>
            </a:r>
            <a:r>
              <a:rPr lang="en-US" sz="1600" dirty="0" err="1">
                <a:latin typeface="+mj-lt"/>
              </a:rPr>
              <a:t>fibres</a:t>
            </a:r>
            <a:r>
              <a:rPr lang="en-US" sz="1600" dirty="0">
                <a:latin typeface="+mj-lt"/>
              </a:rPr>
              <a:t>.</a:t>
            </a:r>
            <a:endParaRPr lang="it-IT" sz="1600" dirty="0">
              <a:latin typeface="+mj-lt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A596104-24E2-1114-A784-5249A39E7D28}"/>
              </a:ext>
            </a:extLst>
          </p:cNvPr>
          <p:cNvSpPr txBox="1"/>
          <p:nvPr/>
        </p:nvSpPr>
        <p:spPr>
          <a:xfrm>
            <a:off x="4315182" y="3943770"/>
            <a:ext cx="73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63 Hz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7A14BC3-69BC-AC10-BD63-18E7CBF73EA1}"/>
              </a:ext>
            </a:extLst>
          </p:cNvPr>
          <p:cNvSpPr txBox="1"/>
          <p:nvPr/>
        </p:nvSpPr>
        <p:spPr>
          <a:xfrm>
            <a:off x="6155173" y="3988784"/>
            <a:ext cx="73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78 Hz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F60B4FC-B42E-C338-A691-CCAB0C98C7BC}"/>
              </a:ext>
            </a:extLst>
          </p:cNvPr>
          <p:cNvSpPr txBox="1"/>
          <p:nvPr/>
        </p:nvSpPr>
        <p:spPr>
          <a:xfrm>
            <a:off x="8041214" y="3920838"/>
            <a:ext cx="73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88 Hz</a:t>
            </a: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0C6BCEDF-9957-6686-CD8B-AEBF65725CF3}"/>
              </a:ext>
            </a:extLst>
          </p:cNvPr>
          <p:cNvGrpSpPr/>
          <p:nvPr/>
        </p:nvGrpSpPr>
        <p:grpSpPr>
          <a:xfrm>
            <a:off x="6939960" y="4699523"/>
            <a:ext cx="2508350" cy="1418565"/>
            <a:chOff x="4523343" y="4727998"/>
            <a:chExt cx="2508350" cy="1418565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30E37FC8-F713-409F-9F59-EC54A1179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5172"/>
            <a:stretch/>
          </p:blipFill>
          <p:spPr>
            <a:xfrm>
              <a:off x="4523343" y="4727998"/>
              <a:ext cx="2508350" cy="1418565"/>
            </a:xfrm>
            <a:prstGeom prst="rect">
              <a:avLst/>
            </a:prstGeom>
          </p:spPr>
        </p:pic>
        <p:sp>
          <p:nvSpPr>
            <p:cNvPr id="29" name="Rettangolo 28">
              <a:extLst>
                <a:ext uri="{FF2B5EF4-FFF2-40B4-BE49-F238E27FC236}">
                  <a16:creationId xmlns:a16="http://schemas.microsoft.com/office/drawing/2014/main" id="{D583D6AD-F3AC-9A7A-E9D1-25A05F2C701B}"/>
                </a:ext>
              </a:extLst>
            </p:cNvPr>
            <p:cNvSpPr/>
            <p:nvPr/>
          </p:nvSpPr>
          <p:spPr>
            <a:xfrm>
              <a:off x="5581650" y="5351892"/>
              <a:ext cx="270000" cy="124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B6BF30EF-B917-D36A-06BF-F9ADE0DC69BC}"/>
                </a:ext>
              </a:extLst>
            </p:cNvPr>
            <p:cNvSpPr txBox="1"/>
            <p:nvPr/>
          </p:nvSpPr>
          <p:spPr>
            <a:xfrm>
              <a:off x="5170758" y="5374540"/>
              <a:ext cx="5061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/>
                <a:t>1.0 m</a:t>
              </a:r>
            </a:p>
          </p:txBody>
        </p:sp>
      </p:grpSp>
      <p:pic>
        <p:nvPicPr>
          <p:cNvPr id="32" name="Picture 11">
            <a:extLst>
              <a:ext uri="{FF2B5EF4-FFF2-40B4-BE49-F238E27FC236}">
                <a16:creationId xmlns:a16="http://schemas.microsoft.com/office/drawing/2014/main" id="{8CD3F3A3-E5BD-11CC-A139-4994385C65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968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ACFED-FE2E-1D15-C8A2-FF5BA9177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577E01C6-71B2-184E-4AC2-5E170D5B0D8D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A006BA06-B6A5-4630-6665-AC980F4C479E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rgbClr val="FF0000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A2B7A50-FBB3-9BDC-E221-10447A54A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1765" y="6433813"/>
            <a:ext cx="376711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14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BA89C00C-B3F1-B729-F466-3D11425DA213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1019A35F-CFC0-80AB-5D67-993B05C64BAE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D8B60AEE-2C1A-0424-0C26-74C9EC184DC4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C60BCE9E-3442-19BC-A1BE-4CFE0E681CC6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32BBA4C3-2CDA-BA9B-6A78-0C9C27194170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859D787A-0C16-F2CD-43BC-0B61E8638E6C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844B4A99-3D9C-E194-2999-DE3465346613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80A1AE3F-3240-16EA-FC84-1C15248071FB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C3C4BDD7-B793-8E98-F8F3-AFB88EE416EF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72C9664F-20D9-1DD8-C91A-3BA47B0D7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087" y="1328045"/>
            <a:ext cx="5431189" cy="344007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392C566-0415-722D-4D5C-CE6C9FCE30DD}"/>
              </a:ext>
            </a:extLst>
          </p:cNvPr>
          <p:cNvSpPr txBox="1"/>
          <p:nvPr/>
        </p:nvSpPr>
        <p:spPr>
          <a:xfrm>
            <a:off x="7152896" y="1187880"/>
            <a:ext cx="4915580" cy="53707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00" b="1" u="sng" dirty="0">
                <a:latin typeface="+mj-lt"/>
              </a:rPr>
              <a:t>Electronics</a:t>
            </a:r>
            <a:r>
              <a:rPr lang="en-US" sz="1300" dirty="0">
                <a:latin typeface="+mj-lt"/>
              </a:rPr>
              <a:t>   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setting up a </a:t>
            </a:r>
            <a:r>
              <a:rPr lang="en-US" sz="1300" b="1" dirty="0">
                <a:latin typeface="+mj-lt"/>
              </a:rPr>
              <a:t>heterogeneous FPGA facility</a:t>
            </a:r>
            <a:endParaRPr lang="en-US" sz="1300" dirty="0"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implement and test </a:t>
            </a:r>
            <a:r>
              <a:rPr lang="en-US" sz="1300" b="1" dirty="0">
                <a:latin typeface="+mj-lt"/>
              </a:rPr>
              <a:t>“matched filter “on FPGA</a:t>
            </a:r>
            <a:r>
              <a:rPr lang="en-US" sz="1300" dirty="0">
                <a:latin typeface="+mj-lt"/>
              </a:rPr>
              <a:t>; 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implement a</a:t>
            </a:r>
            <a:r>
              <a:rPr lang="en-US" sz="1300" b="1" dirty="0">
                <a:latin typeface="+mj-lt"/>
              </a:rPr>
              <a:t> FPGA based pipelines</a:t>
            </a:r>
            <a:r>
              <a:rPr lang="en-US" sz="1300" dirty="0">
                <a:latin typeface="+mj-lt"/>
              </a:rPr>
              <a:t>, also exploiting AI-based approaches, for data pre-processing (raw data reduction, data managing);  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Performance </a:t>
            </a:r>
            <a:r>
              <a:rPr lang="en-US" sz="1300" b="1" dirty="0">
                <a:latin typeface="+mj-lt"/>
              </a:rPr>
              <a:t>benchmarks of PTP distribution with FPGA-based accelerators</a:t>
            </a:r>
            <a:r>
              <a:rPr lang="en-US" sz="1300" dirty="0">
                <a:latin typeface="+mj-lt"/>
              </a:rPr>
              <a:t> (with/without WR).   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Developing </a:t>
            </a:r>
            <a:r>
              <a:rPr lang="en-US" sz="1300" b="1" dirty="0">
                <a:latin typeface="+mj-lt"/>
              </a:rPr>
              <a:t>control systems including the WR protocol </a:t>
            </a:r>
            <a:r>
              <a:rPr lang="en-US" sz="1300" dirty="0">
                <a:latin typeface="+mj-lt"/>
              </a:rPr>
              <a:t>for timing;  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Developing </a:t>
            </a:r>
            <a:r>
              <a:rPr lang="en-US" sz="1300" b="1" dirty="0">
                <a:latin typeface="+mj-lt"/>
              </a:rPr>
              <a:t>firmware and hardware for WR-based instrumented node</a:t>
            </a:r>
            <a:r>
              <a:rPr lang="en-US" sz="1300" dirty="0">
                <a:latin typeface="+mj-lt"/>
              </a:rPr>
              <a:t> (sensors / actuators)  </a:t>
            </a:r>
          </a:p>
          <a:p>
            <a:endParaRPr lang="en-US" sz="1300" dirty="0">
              <a:latin typeface="+mj-lt"/>
            </a:endParaRPr>
          </a:p>
          <a:p>
            <a:r>
              <a:rPr lang="en-US" sz="1300" b="1" u="sng" dirty="0">
                <a:latin typeface="+mj-lt"/>
              </a:rPr>
              <a:t>Timing</a:t>
            </a:r>
            <a:r>
              <a:rPr lang="en-US" sz="1300" dirty="0">
                <a:latin typeface="+mj-lt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Implementing a local network which </a:t>
            </a:r>
            <a:r>
              <a:rPr lang="en-US" sz="1300" dirty="0" err="1">
                <a:latin typeface="+mj-lt"/>
              </a:rPr>
              <a:t>harmonises</a:t>
            </a:r>
            <a:r>
              <a:rPr lang="en-US" sz="1300" dirty="0">
                <a:latin typeface="+mj-lt"/>
              </a:rPr>
              <a:t> a </a:t>
            </a:r>
            <a:r>
              <a:rPr lang="en-US" sz="1300" b="1" dirty="0">
                <a:latin typeface="+mj-lt"/>
              </a:rPr>
              <a:t>White Rabbit part together with a standard network infrastructure </a:t>
            </a:r>
            <a:endParaRPr lang="en-US" sz="1300" dirty="0"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Implementing the</a:t>
            </a:r>
            <a:r>
              <a:rPr lang="en-US" sz="1300" b="1" dirty="0">
                <a:latin typeface="+mj-lt"/>
              </a:rPr>
              <a:t> WR PTP Core block </a:t>
            </a:r>
            <a:r>
              <a:rPr lang="en-US" sz="1300" dirty="0">
                <a:latin typeface="+mj-lt"/>
              </a:rPr>
              <a:t>of the White Rabbit firmware and embedded software (OHWR project), </a:t>
            </a:r>
            <a:r>
              <a:rPr lang="en-US" sz="1300" b="1" dirty="0">
                <a:latin typeface="+mj-lt"/>
              </a:rPr>
              <a:t>on FPGA</a:t>
            </a:r>
            <a:r>
              <a:rPr lang="en-US" sz="1300" dirty="0">
                <a:latin typeface="+mj-lt"/>
              </a:rPr>
              <a:t> that are used for DAQ boards  </a:t>
            </a:r>
          </a:p>
          <a:p>
            <a:pPr marL="285750" indent="-285750">
              <a:buFont typeface="Arial"/>
              <a:buChar char="•"/>
            </a:pPr>
            <a:r>
              <a:rPr lang="en-US" sz="1300" b="1" dirty="0">
                <a:latin typeface="+mj-lt"/>
              </a:rPr>
              <a:t>Calibrating the WR devices</a:t>
            </a:r>
            <a:r>
              <a:rPr lang="en-US" sz="1300" dirty="0">
                <a:latin typeface="+mj-lt"/>
              </a:rPr>
              <a:t>, 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+mj-lt"/>
              </a:rPr>
              <a:t>Updating the driver and the firmware for the SPEC board, to get a WR carrier board pluggable via PCIe on standard devices</a:t>
            </a:r>
          </a:p>
          <a:p>
            <a:endParaRPr lang="en-US" sz="1300" b="1" u="sng" dirty="0">
              <a:latin typeface="+mj-lt"/>
            </a:endParaRPr>
          </a:p>
          <a:p>
            <a:r>
              <a:rPr lang="en-US" sz="1300" b="1" u="sng" dirty="0">
                <a:latin typeface="+mj-lt"/>
              </a:rPr>
              <a:t>Online/Realtime computing/networking</a:t>
            </a:r>
            <a:endParaRPr lang="en-US" sz="1300" dirty="0">
              <a:latin typeface="+mj-lt"/>
            </a:endParaRPr>
          </a:p>
          <a:p>
            <a:r>
              <a:rPr lang="en-US" sz="1300" dirty="0">
                <a:latin typeface="+mj-lt"/>
              </a:rPr>
              <a:t>FPGA/GPU AI-based predictive maintenance</a:t>
            </a:r>
          </a:p>
          <a:p>
            <a:r>
              <a:rPr lang="en-US" sz="1300" dirty="0">
                <a:latin typeface="+mj-lt"/>
              </a:rPr>
              <a:t>Networking infrastructure (low latency: which technologies?)</a:t>
            </a:r>
          </a:p>
          <a:p>
            <a:endParaRPr lang="en-US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F1945E-4037-64E0-F3B2-E7070D10851E}"/>
              </a:ext>
            </a:extLst>
          </p:cNvPr>
          <p:cNvSpPr txBox="1"/>
          <p:nvPr/>
        </p:nvSpPr>
        <p:spPr>
          <a:xfrm>
            <a:off x="2106492" y="5220334"/>
            <a:ext cx="4446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latin typeface="+mj-lt"/>
              </a:rPr>
              <a:t>Several</a:t>
            </a:r>
            <a:r>
              <a:rPr lang="it-IT" b="1" dirty="0">
                <a:latin typeface="+mj-lt"/>
              </a:rPr>
              <a:t> </a:t>
            </a:r>
            <a:r>
              <a:rPr lang="it-IT" b="1" dirty="0" err="1">
                <a:latin typeface="+mj-lt"/>
              </a:rPr>
              <a:t>componets</a:t>
            </a:r>
            <a:r>
              <a:rPr lang="it-IT" b="1" dirty="0">
                <a:latin typeface="+mj-lt"/>
              </a:rPr>
              <a:t> are </a:t>
            </a:r>
            <a:r>
              <a:rPr lang="it-IT" b="1" dirty="0" err="1">
                <a:latin typeface="+mj-lt"/>
              </a:rPr>
              <a:t>already</a:t>
            </a:r>
            <a:r>
              <a:rPr lang="it-IT" b="1" dirty="0">
                <a:latin typeface="+mj-lt"/>
              </a:rPr>
              <a:t> </a:t>
            </a:r>
            <a:r>
              <a:rPr lang="it-IT" b="1" dirty="0" err="1">
                <a:latin typeface="+mj-lt"/>
              </a:rPr>
              <a:t>ordered</a:t>
            </a:r>
            <a:r>
              <a:rPr lang="it-IT" b="1" dirty="0">
                <a:latin typeface="+mj-lt"/>
              </a:rPr>
              <a:t> and </a:t>
            </a:r>
            <a:r>
              <a:rPr lang="it-IT" b="1" dirty="0" err="1">
                <a:latin typeface="+mj-lt"/>
              </a:rPr>
              <a:t>delivered</a:t>
            </a:r>
            <a:r>
              <a:rPr lang="it-IT" b="1" dirty="0">
                <a:latin typeface="+mj-lt"/>
              </a:rPr>
              <a:t>: Racks, server, workstations,….</a:t>
            </a:r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5E917EA4-9014-C6F4-4469-26E5D70BE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521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34117-EECE-EC1D-49D8-A7C04FCF0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C3443EA8-7BA1-A8F3-D321-3292301A4576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8B6F43BC-8EFC-9F49-9D6D-7D673B036250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rgbClr val="FF0000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C037693-3CCB-2555-A735-7B802EF88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245" y="6433813"/>
            <a:ext cx="418231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15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B80DF354-A9C2-38CA-182F-2B65E2A5AB73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F786BE5A-323E-77A1-4A9A-D52B8F3DB017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97343F49-11DB-451D-9201-5ADA18EAAA9A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0FAB115E-412F-5B0C-02F8-E88D8E1B341D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F7E733B8-D560-D916-29A6-8B21B816B117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ED18192B-7AAB-61F5-605F-3BFF86A9C233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F866E1E9-69DB-9980-7CAD-9FDCD9FB0A5D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9BA3EC3F-A868-A35C-8BE6-8AB26E1B99A1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FFBD47FE-006D-74AC-9798-89D9FB0E7170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7E24E584-1D2A-A1AF-240E-851C63F01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8484" y="1416075"/>
            <a:ext cx="4528577" cy="4490522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EAD752D-BBBC-1FDB-AEA5-BA8A4C037957}"/>
              </a:ext>
            </a:extLst>
          </p:cNvPr>
          <p:cNvSpPr txBox="1">
            <a:spLocks/>
          </p:cNvSpPr>
          <p:nvPr/>
        </p:nvSpPr>
        <p:spPr>
          <a:xfrm>
            <a:off x="1823669" y="1325090"/>
            <a:ext cx="4004627" cy="468924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+mj-lt"/>
              </a:rPr>
              <a:t>The boreholes in the interferometer area were instrumented with </a:t>
            </a:r>
            <a:r>
              <a:rPr lang="en-US" sz="2000" b="1" dirty="0">
                <a:latin typeface="+mj-lt"/>
              </a:rPr>
              <a:t>optical </a:t>
            </a:r>
            <a:r>
              <a:rPr lang="en-US" sz="2000" b="1" dirty="0" err="1">
                <a:latin typeface="+mj-lt"/>
              </a:rPr>
              <a:t>fibres</a:t>
            </a:r>
            <a:r>
              <a:rPr lang="en-US" sz="2000" b="1" dirty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These will be laid on the floor of the interferometer area over the next few months, before the base tower is installed.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27BDA94B-1B14-4D5C-3C26-D3FC2EE40A48}"/>
              </a:ext>
            </a:extLst>
          </p:cNvPr>
          <p:cNvGrpSpPr/>
          <p:nvPr/>
        </p:nvGrpSpPr>
        <p:grpSpPr>
          <a:xfrm>
            <a:off x="2423041" y="3725789"/>
            <a:ext cx="3245038" cy="2477173"/>
            <a:chOff x="324000" y="3279936"/>
            <a:chExt cx="3766136" cy="2984400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A6014862-EA87-EC13-7140-EDB5049BE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4000" y="3279936"/>
              <a:ext cx="2036811" cy="2984400"/>
            </a:xfrm>
            <a:prstGeom prst="rect">
              <a:avLst/>
            </a:prstGeom>
          </p:spPr>
        </p:pic>
        <p:pic>
          <p:nvPicPr>
            <p:cNvPr id="8" name="Immagine 7" descr="Immagine che contiene cielo, aria aperta, nuvola, trasporto&#10;&#10;Il contenuto generato dall'IA potrebbe non essere corretto.">
              <a:extLst>
                <a:ext uri="{FF2B5EF4-FFF2-40B4-BE49-F238E27FC236}">
                  <a16:creationId xmlns:a16="http://schemas.microsoft.com/office/drawing/2014/main" id="{6E9F16AF-71AF-DBD7-CA54-96049F828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9527" y="3279936"/>
              <a:ext cx="1680609" cy="2984400"/>
            </a:xfrm>
            <a:prstGeom prst="rect">
              <a:avLst/>
            </a:prstGeom>
          </p:spPr>
        </p:pic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774E9CC0-4C0D-2A2A-6374-D9A421F77F3B}"/>
              </a:ext>
            </a:extLst>
          </p:cNvPr>
          <p:cNvGrpSpPr/>
          <p:nvPr/>
        </p:nvGrpSpPr>
        <p:grpSpPr>
          <a:xfrm>
            <a:off x="8441094" y="5202707"/>
            <a:ext cx="4609845" cy="1218795"/>
            <a:chOff x="7886265" y="3171850"/>
            <a:chExt cx="4609845" cy="1218795"/>
          </a:xfrm>
        </p:grpSpPr>
        <p:sp>
          <p:nvSpPr>
            <p:cNvPr id="11" name="Segnaposto testo 3">
              <a:extLst>
                <a:ext uri="{FF2B5EF4-FFF2-40B4-BE49-F238E27FC236}">
                  <a16:creationId xmlns:a16="http://schemas.microsoft.com/office/drawing/2014/main" id="{452C0361-C122-F7FB-F72A-E0CFF8793903}"/>
                </a:ext>
              </a:extLst>
            </p:cNvPr>
            <p:cNvSpPr txBox="1">
              <a:spLocks/>
            </p:cNvSpPr>
            <p:nvPr/>
          </p:nvSpPr>
          <p:spPr>
            <a:xfrm>
              <a:off x="7886265" y="3171850"/>
              <a:ext cx="4609845" cy="121879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800" kern="1200" dirty="0" smtClean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it-IT" sz="1600" kern="1200" dirty="0">
                  <a:solidFill>
                    <a:schemeClr val="tx1"/>
                  </a:solidFill>
                  <a:effectLst/>
                  <a:latin typeface="Titillium" pitchFamily="2" charset="77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t-IT" sz="1300" dirty="0"/>
                <a:t>Pink </a:t>
              </a:r>
              <a:r>
                <a:rPr lang="it-IT" sz="1300" dirty="0" err="1"/>
                <a:t>areas</a:t>
              </a:r>
              <a:r>
                <a:rPr lang="it-IT" sz="1300" dirty="0"/>
                <a:t> (   ): </a:t>
              </a:r>
              <a:r>
                <a:rPr lang="it-IT" sz="1300" dirty="0" err="1"/>
                <a:t>foundation</a:t>
              </a:r>
              <a:r>
                <a:rPr lang="it-IT" sz="1300" dirty="0"/>
                <a:t> </a:t>
              </a:r>
              <a:r>
                <a:rPr lang="it-IT" sz="1300" dirty="0" err="1"/>
                <a:t>poles</a:t>
              </a:r>
              <a:r>
                <a:rPr lang="it-IT" sz="1300" dirty="0"/>
                <a:t> with </a:t>
              </a:r>
              <a:r>
                <a:rPr lang="it-IT" sz="1300" dirty="0" err="1"/>
                <a:t>fibers</a:t>
              </a:r>
              <a:br>
                <a:rPr lang="en-US" sz="1300" dirty="0"/>
              </a:br>
              <a:r>
                <a:rPr lang="it-IT" sz="1300" dirty="0"/>
                <a:t>Blue </a:t>
              </a:r>
              <a:r>
                <a:rPr lang="it-IT" sz="1300" dirty="0" err="1"/>
                <a:t>areas</a:t>
              </a:r>
              <a:r>
                <a:rPr lang="it-IT" sz="1300" dirty="0"/>
                <a:t> (   ): vacuum tower footprints</a:t>
              </a:r>
            </a:p>
          </p:txBody>
        </p: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8EB0B819-565E-E1C2-73CB-D9799F107E60}"/>
                </a:ext>
              </a:extLst>
            </p:cNvPr>
            <p:cNvSpPr/>
            <p:nvPr/>
          </p:nvSpPr>
          <p:spPr>
            <a:xfrm>
              <a:off x="8756318" y="3420000"/>
              <a:ext cx="129600" cy="129600"/>
            </a:xfrm>
            <a:prstGeom prst="rect">
              <a:avLst/>
            </a:prstGeom>
            <a:solidFill>
              <a:schemeClr val="accent5">
                <a:lumMod val="75000"/>
                <a:alpha val="7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1CCF5C55-F8B3-39F9-B4C0-BC13D381A5A0}"/>
                </a:ext>
              </a:extLst>
            </p:cNvPr>
            <p:cNvSpPr/>
            <p:nvPr/>
          </p:nvSpPr>
          <p:spPr>
            <a:xfrm>
              <a:off x="8741918" y="3247200"/>
              <a:ext cx="129600" cy="129600"/>
            </a:xfrm>
            <a:prstGeom prst="rect">
              <a:avLst/>
            </a:prstGeom>
            <a:solidFill>
              <a:srgbClr val="990000">
                <a:alpha val="45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CA5499AF-AC47-8C8A-29FF-8B0FB4BBDB91}"/>
              </a:ext>
            </a:extLst>
          </p:cNvPr>
          <p:cNvGrpSpPr/>
          <p:nvPr/>
        </p:nvGrpSpPr>
        <p:grpSpPr>
          <a:xfrm>
            <a:off x="10903228" y="1325090"/>
            <a:ext cx="595078" cy="3519323"/>
            <a:chOff x="10997476" y="646478"/>
            <a:chExt cx="491793" cy="2908490"/>
          </a:xfrm>
        </p:grpSpPr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282B83CD-6F06-F789-1ED4-78F9783A3A3B}"/>
                </a:ext>
              </a:extLst>
            </p:cNvPr>
            <p:cNvSpPr/>
            <p:nvPr/>
          </p:nvSpPr>
          <p:spPr>
            <a:xfrm flipH="1" flipV="1">
              <a:off x="11124501" y="1025184"/>
              <a:ext cx="211667" cy="2524416"/>
            </a:xfrm>
            <a:prstGeom prst="rect">
              <a:avLst/>
            </a:prstGeom>
            <a:solidFill>
              <a:srgbClr val="990000">
                <a:alpha val="44706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05BD13D5-C180-4790-7939-76E7FB00FCF8}"/>
                </a:ext>
              </a:extLst>
            </p:cNvPr>
            <p:cNvSpPr/>
            <p:nvPr/>
          </p:nvSpPr>
          <p:spPr>
            <a:xfrm>
              <a:off x="10997845" y="646478"/>
              <a:ext cx="491424" cy="2908490"/>
            </a:xfrm>
            <a:custGeom>
              <a:avLst/>
              <a:gdLst>
                <a:gd name="connsiteX0" fmla="*/ 0 w 626534"/>
                <a:gd name="connsiteY0" fmla="*/ 282862 h 3293457"/>
                <a:gd name="connsiteX1" fmla="*/ 220134 w 626534"/>
                <a:gd name="connsiteY1" fmla="*/ 384462 h 3293457"/>
                <a:gd name="connsiteX2" fmla="*/ 194734 w 626534"/>
                <a:gd name="connsiteY2" fmla="*/ 3042995 h 3293457"/>
                <a:gd name="connsiteX3" fmla="*/ 321734 w 626534"/>
                <a:gd name="connsiteY3" fmla="*/ 2865195 h 3293457"/>
                <a:gd name="connsiteX4" fmla="*/ 304800 w 626534"/>
                <a:gd name="connsiteY4" fmla="*/ 248995 h 3293457"/>
                <a:gd name="connsiteX5" fmla="*/ 626534 w 626534"/>
                <a:gd name="connsiteY5" fmla="*/ 257462 h 3293457"/>
                <a:gd name="connsiteX0" fmla="*/ 0 w 626534"/>
                <a:gd name="connsiteY0" fmla="*/ 282862 h 3198104"/>
                <a:gd name="connsiteX1" fmla="*/ 220134 w 626534"/>
                <a:gd name="connsiteY1" fmla="*/ 384462 h 3198104"/>
                <a:gd name="connsiteX2" fmla="*/ 203201 w 626534"/>
                <a:gd name="connsiteY2" fmla="*/ 2890595 h 3198104"/>
                <a:gd name="connsiteX3" fmla="*/ 321734 w 626534"/>
                <a:gd name="connsiteY3" fmla="*/ 2865195 h 3198104"/>
                <a:gd name="connsiteX4" fmla="*/ 304800 w 626534"/>
                <a:gd name="connsiteY4" fmla="*/ 248995 h 3198104"/>
                <a:gd name="connsiteX5" fmla="*/ 626534 w 626534"/>
                <a:gd name="connsiteY5" fmla="*/ 257462 h 3198104"/>
                <a:gd name="connsiteX0" fmla="*/ 0 w 626534"/>
                <a:gd name="connsiteY0" fmla="*/ 282862 h 3102949"/>
                <a:gd name="connsiteX1" fmla="*/ 220134 w 626534"/>
                <a:gd name="connsiteY1" fmla="*/ 384462 h 3102949"/>
                <a:gd name="connsiteX2" fmla="*/ 203201 w 626534"/>
                <a:gd name="connsiteY2" fmla="*/ 2890595 h 3102949"/>
                <a:gd name="connsiteX3" fmla="*/ 321734 w 626534"/>
                <a:gd name="connsiteY3" fmla="*/ 2865195 h 3102949"/>
                <a:gd name="connsiteX4" fmla="*/ 304800 w 626534"/>
                <a:gd name="connsiteY4" fmla="*/ 248995 h 3102949"/>
                <a:gd name="connsiteX5" fmla="*/ 626534 w 626534"/>
                <a:gd name="connsiteY5" fmla="*/ 257462 h 3102949"/>
                <a:gd name="connsiteX0" fmla="*/ 0 w 626534"/>
                <a:gd name="connsiteY0" fmla="*/ 282862 h 2979809"/>
                <a:gd name="connsiteX1" fmla="*/ 220134 w 626534"/>
                <a:gd name="connsiteY1" fmla="*/ 384462 h 2979809"/>
                <a:gd name="connsiteX2" fmla="*/ 203201 w 626534"/>
                <a:gd name="connsiteY2" fmla="*/ 2890595 h 2979809"/>
                <a:gd name="connsiteX3" fmla="*/ 321734 w 626534"/>
                <a:gd name="connsiteY3" fmla="*/ 2865195 h 2979809"/>
                <a:gd name="connsiteX4" fmla="*/ 304800 w 626534"/>
                <a:gd name="connsiteY4" fmla="*/ 248995 h 2979809"/>
                <a:gd name="connsiteX5" fmla="*/ 626534 w 626534"/>
                <a:gd name="connsiteY5" fmla="*/ 257462 h 2979809"/>
                <a:gd name="connsiteX0" fmla="*/ 0 w 626534"/>
                <a:gd name="connsiteY0" fmla="*/ 272491 h 3091362"/>
                <a:gd name="connsiteX1" fmla="*/ 220134 w 626534"/>
                <a:gd name="connsiteY1" fmla="*/ 374091 h 3091362"/>
                <a:gd name="connsiteX2" fmla="*/ 203201 w 626534"/>
                <a:gd name="connsiteY2" fmla="*/ 2880224 h 3091362"/>
                <a:gd name="connsiteX3" fmla="*/ 321734 w 626534"/>
                <a:gd name="connsiteY3" fmla="*/ 2854824 h 3091362"/>
                <a:gd name="connsiteX4" fmla="*/ 338666 w 626534"/>
                <a:gd name="connsiteY4" fmla="*/ 255557 h 3091362"/>
                <a:gd name="connsiteX5" fmla="*/ 626534 w 626534"/>
                <a:gd name="connsiteY5" fmla="*/ 247091 h 3091362"/>
                <a:gd name="connsiteX0" fmla="*/ 0 w 626534"/>
                <a:gd name="connsiteY0" fmla="*/ 272491 h 3091362"/>
                <a:gd name="connsiteX1" fmla="*/ 220134 w 626534"/>
                <a:gd name="connsiteY1" fmla="*/ 374091 h 3091362"/>
                <a:gd name="connsiteX2" fmla="*/ 203201 w 626534"/>
                <a:gd name="connsiteY2" fmla="*/ 2880224 h 3091362"/>
                <a:gd name="connsiteX3" fmla="*/ 321734 w 626534"/>
                <a:gd name="connsiteY3" fmla="*/ 2854824 h 3091362"/>
                <a:gd name="connsiteX4" fmla="*/ 338666 w 626534"/>
                <a:gd name="connsiteY4" fmla="*/ 255557 h 3091362"/>
                <a:gd name="connsiteX5" fmla="*/ 626534 w 626534"/>
                <a:gd name="connsiteY5" fmla="*/ 247091 h 3091362"/>
                <a:gd name="connsiteX0" fmla="*/ 0 w 626534"/>
                <a:gd name="connsiteY0" fmla="*/ 179799 h 2998670"/>
                <a:gd name="connsiteX1" fmla="*/ 220134 w 626534"/>
                <a:gd name="connsiteY1" fmla="*/ 281399 h 2998670"/>
                <a:gd name="connsiteX2" fmla="*/ 203201 w 626534"/>
                <a:gd name="connsiteY2" fmla="*/ 2787532 h 2998670"/>
                <a:gd name="connsiteX3" fmla="*/ 321734 w 626534"/>
                <a:gd name="connsiteY3" fmla="*/ 2762132 h 2998670"/>
                <a:gd name="connsiteX4" fmla="*/ 338666 w 626534"/>
                <a:gd name="connsiteY4" fmla="*/ 162865 h 2998670"/>
                <a:gd name="connsiteX5" fmla="*/ 626534 w 626534"/>
                <a:gd name="connsiteY5" fmla="*/ 154399 h 2998670"/>
                <a:gd name="connsiteX0" fmla="*/ 0 w 626534"/>
                <a:gd name="connsiteY0" fmla="*/ 179799 h 3093999"/>
                <a:gd name="connsiteX1" fmla="*/ 186268 w 626534"/>
                <a:gd name="connsiteY1" fmla="*/ 281399 h 3093999"/>
                <a:gd name="connsiteX2" fmla="*/ 203201 w 626534"/>
                <a:gd name="connsiteY2" fmla="*/ 2787532 h 3093999"/>
                <a:gd name="connsiteX3" fmla="*/ 321734 w 626534"/>
                <a:gd name="connsiteY3" fmla="*/ 2762132 h 3093999"/>
                <a:gd name="connsiteX4" fmla="*/ 338666 w 626534"/>
                <a:gd name="connsiteY4" fmla="*/ 162865 h 3093999"/>
                <a:gd name="connsiteX5" fmla="*/ 626534 w 626534"/>
                <a:gd name="connsiteY5" fmla="*/ 154399 h 3093999"/>
                <a:gd name="connsiteX0" fmla="*/ 0 w 626534"/>
                <a:gd name="connsiteY0" fmla="*/ 161367 h 3075567"/>
                <a:gd name="connsiteX1" fmla="*/ 186268 w 626534"/>
                <a:gd name="connsiteY1" fmla="*/ 262967 h 3075567"/>
                <a:gd name="connsiteX2" fmla="*/ 203201 w 626534"/>
                <a:gd name="connsiteY2" fmla="*/ 2769100 h 3075567"/>
                <a:gd name="connsiteX3" fmla="*/ 321734 w 626534"/>
                <a:gd name="connsiteY3" fmla="*/ 2743700 h 3075567"/>
                <a:gd name="connsiteX4" fmla="*/ 338666 w 626534"/>
                <a:gd name="connsiteY4" fmla="*/ 144433 h 3075567"/>
                <a:gd name="connsiteX5" fmla="*/ 626534 w 626534"/>
                <a:gd name="connsiteY5" fmla="*/ 135967 h 3075567"/>
                <a:gd name="connsiteX0" fmla="*/ 0 w 626534"/>
                <a:gd name="connsiteY0" fmla="*/ 161367 h 2985231"/>
                <a:gd name="connsiteX1" fmla="*/ 186268 w 626534"/>
                <a:gd name="connsiteY1" fmla="*/ 262967 h 2985231"/>
                <a:gd name="connsiteX2" fmla="*/ 203201 w 626534"/>
                <a:gd name="connsiteY2" fmla="*/ 2769100 h 2985231"/>
                <a:gd name="connsiteX3" fmla="*/ 321734 w 626534"/>
                <a:gd name="connsiteY3" fmla="*/ 2743700 h 2985231"/>
                <a:gd name="connsiteX4" fmla="*/ 338666 w 626534"/>
                <a:gd name="connsiteY4" fmla="*/ 144433 h 2985231"/>
                <a:gd name="connsiteX5" fmla="*/ 626534 w 626534"/>
                <a:gd name="connsiteY5" fmla="*/ 135967 h 2985231"/>
                <a:gd name="connsiteX0" fmla="*/ 0 w 626534"/>
                <a:gd name="connsiteY0" fmla="*/ 161367 h 2869958"/>
                <a:gd name="connsiteX1" fmla="*/ 186268 w 626534"/>
                <a:gd name="connsiteY1" fmla="*/ 262967 h 2869958"/>
                <a:gd name="connsiteX2" fmla="*/ 203201 w 626534"/>
                <a:gd name="connsiteY2" fmla="*/ 2769100 h 2869958"/>
                <a:gd name="connsiteX3" fmla="*/ 321734 w 626534"/>
                <a:gd name="connsiteY3" fmla="*/ 2743700 h 2869958"/>
                <a:gd name="connsiteX4" fmla="*/ 338666 w 626534"/>
                <a:gd name="connsiteY4" fmla="*/ 144433 h 2869958"/>
                <a:gd name="connsiteX5" fmla="*/ 626534 w 626534"/>
                <a:gd name="connsiteY5" fmla="*/ 135967 h 2869958"/>
                <a:gd name="connsiteX0" fmla="*/ 0 w 694268"/>
                <a:gd name="connsiteY0" fmla="*/ 237567 h 2869958"/>
                <a:gd name="connsiteX1" fmla="*/ 254002 w 694268"/>
                <a:gd name="connsiteY1" fmla="*/ 262967 h 2869958"/>
                <a:gd name="connsiteX2" fmla="*/ 270935 w 694268"/>
                <a:gd name="connsiteY2" fmla="*/ 2769100 h 2869958"/>
                <a:gd name="connsiteX3" fmla="*/ 389468 w 694268"/>
                <a:gd name="connsiteY3" fmla="*/ 2743700 h 2869958"/>
                <a:gd name="connsiteX4" fmla="*/ 406400 w 694268"/>
                <a:gd name="connsiteY4" fmla="*/ 144433 h 2869958"/>
                <a:gd name="connsiteX5" fmla="*/ 694268 w 694268"/>
                <a:gd name="connsiteY5" fmla="*/ 135967 h 2869958"/>
                <a:gd name="connsiteX0" fmla="*/ 0 w 694268"/>
                <a:gd name="connsiteY0" fmla="*/ 279033 h 3030509"/>
                <a:gd name="connsiteX1" fmla="*/ 237069 w 694268"/>
                <a:gd name="connsiteY1" fmla="*/ 211300 h 3030509"/>
                <a:gd name="connsiteX2" fmla="*/ 270935 w 694268"/>
                <a:gd name="connsiteY2" fmla="*/ 2810566 h 3030509"/>
                <a:gd name="connsiteX3" fmla="*/ 389468 w 694268"/>
                <a:gd name="connsiteY3" fmla="*/ 2785166 h 3030509"/>
                <a:gd name="connsiteX4" fmla="*/ 406400 w 694268"/>
                <a:gd name="connsiteY4" fmla="*/ 185899 h 3030509"/>
                <a:gd name="connsiteX5" fmla="*/ 694268 w 694268"/>
                <a:gd name="connsiteY5" fmla="*/ 177433 h 3030509"/>
                <a:gd name="connsiteX0" fmla="*/ 0 w 694268"/>
                <a:gd name="connsiteY0" fmla="*/ 237567 h 2989043"/>
                <a:gd name="connsiteX1" fmla="*/ 237069 w 694268"/>
                <a:gd name="connsiteY1" fmla="*/ 169834 h 2989043"/>
                <a:gd name="connsiteX2" fmla="*/ 270935 w 694268"/>
                <a:gd name="connsiteY2" fmla="*/ 2769100 h 2989043"/>
                <a:gd name="connsiteX3" fmla="*/ 389468 w 694268"/>
                <a:gd name="connsiteY3" fmla="*/ 2743700 h 2989043"/>
                <a:gd name="connsiteX4" fmla="*/ 406400 w 694268"/>
                <a:gd name="connsiteY4" fmla="*/ 144433 h 2989043"/>
                <a:gd name="connsiteX5" fmla="*/ 694268 w 694268"/>
                <a:gd name="connsiteY5" fmla="*/ 135967 h 2989043"/>
                <a:gd name="connsiteX0" fmla="*/ 0 w 694268"/>
                <a:gd name="connsiteY0" fmla="*/ 237567 h 2989043"/>
                <a:gd name="connsiteX1" fmla="*/ 237069 w 694268"/>
                <a:gd name="connsiteY1" fmla="*/ 169834 h 2989043"/>
                <a:gd name="connsiteX2" fmla="*/ 270935 w 694268"/>
                <a:gd name="connsiteY2" fmla="*/ 2769100 h 2989043"/>
                <a:gd name="connsiteX3" fmla="*/ 389468 w 694268"/>
                <a:gd name="connsiteY3" fmla="*/ 2743700 h 2989043"/>
                <a:gd name="connsiteX4" fmla="*/ 406400 w 694268"/>
                <a:gd name="connsiteY4" fmla="*/ 144433 h 2989043"/>
                <a:gd name="connsiteX5" fmla="*/ 694268 w 694268"/>
                <a:gd name="connsiteY5" fmla="*/ 135967 h 2989043"/>
                <a:gd name="connsiteX0" fmla="*/ 0 w 694268"/>
                <a:gd name="connsiteY0" fmla="*/ 237567 h 2852734"/>
                <a:gd name="connsiteX1" fmla="*/ 237069 w 694268"/>
                <a:gd name="connsiteY1" fmla="*/ 169834 h 2852734"/>
                <a:gd name="connsiteX2" fmla="*/ 270935 w 694268"/>
                <a:gd name="connsiteY2" fmla="*/ 2769100 h 2852734"/>
                <a:gd name="connsiteX3" fmla="*/ 389468 w 694268"/>
                <a:gd name="connsiteY3" fmla="*/ 2743700 h 2852734"/>
                <a:gd name="connsiteX4" fmla="*/ 406400 w 694268"/>
                <a:gd name="connsiteY4" fmla="*/ 144433 h 2852734"/>
                <a:gd name="connsiteX5" fmla="*/ 694268 w 694268"/>
                <a:gd name="connsiteY5" fmla="*/ 135967 h 2852734"/>
                <a:gd name="connsiteX0" fmla="*/ 0 w 694268"/>
                <a:gd name="connsiteY0" fmla="*/ 237567 h 2852734"/>
                <a:gd name="connsiteX1" fmla="*/ 237069 w 694268"/>
                <a:gd name="connsiteY1" fmla="*/ 169834 h 2852734"/>
                <a:gd name="connsiteX2" fmla="*/ 270935 w 694268"/>
                <a:gd name="connsiteY2" fmla="*/ 2769100 h 2852734"/>
                <a:gd name="connsiteX3" fmla="*/ 389468 w 694268"/>
                <a:gd name="connsiteY3" fmla="*/ 2743700 h 2852734"/>
                <a:gd name="connsiteX4" fmla="*/ 406400 w 694268"/>
                <a:gd name="connsiteY4" fmla="*/ 144433 h 2852734"/>
                <a:gd name="connsiteX5" fmla="*/ 694268 w 694268"/>
                <a:gd name="connsiteY5" fmla="*/ 135967 h 2852734"/>
                <a:gd name="connsiteX0" fmla="*/ 0 w 677335"/>
                <a:gd name="connsiteY0" fmla="*/ 231008 h 2947775"/>
                <a:gd name="connsiteX1" fmla="*/ 220136 w 677335"/>
                <a:gd name="connsiteY1" fmla="*/ 264875 h 2947775"/>
                <a:gd name="connsiteX2" fmla="*/ 254002 w 677335"/>
                <a:gd name="connsiteY2" fmla="*/ 2864141 h 2947775"/>
                <a:gd name="connsiteX3" fmla="*/ 372535 w 677335"/>
                <a:gd name="connsiteY3" fmla="*/ 2838741 h 2947775"/>
                <a:gd name="connsiteX4" fmla="*/ 389467 w 677335"/>
                <a:gd name="connsiteY4" fmla="*/ 239474 h 2947775"/>
                <a:gd name="connsiteX5" fmla="*/ 677335 w 677335"/>
                <a:gd name="connsiteY5" fmla="*/ 231008 h 2947775"/>
                <a:gd name="connsiteX0" fmla="*/ 961 w 678296"/>
                <a:gd name="connsiteY0" fmla="*/ 194947 h 2911714"/>
                <a:gd name="connsiteX1" fmla="*/ 221097 w 678296"/>
                <a:gd name="connsiteY1" fmla="*/ 228814 h 2911714"/>
                <a:gd name="connsiteX2" fmla="*/ 254963 w 678296"/>
                <a:gd name="connsiteY2" fmla="*/ 2828080 h 2911714"/>
                <a:gd name="connsiteX3" fmla="*/ 373496 w 678296"/>
                <a:gd name="connsiteY3" fmla="*/ 2802680 h 2911714"/>
                <a:gd name="connsiteX4" fmla="*/ 390428 w 678296"/>
                <a:gd name="connsiteY4" fmla="*/ 203413 h 2911714"/>
                <a:gd name="connsiteX5" fmla="*/ 678296 w 678296"/>
                <a:gd name="connsiteY5" fmla="*/ 194947 h 2911714"/>
                <a:gd name="connsiteX0" fmla="*/ 799 w 678134"/>
                <a:gd name="connsiteY0" fmla="*/ 135967 h 2852734"/>
                <a:gd name="connsiteX1" fmla="*/ 220935 w 678134"/>
                <a:gd name="connsiteY1" fmla="*/ 169834 h 2852734"/>
                <a:gd name="connsiteX2" fmla="*/ 254801 w 678134"/>
                <a:gd name="connsiteY2" fmla="*/ 2769100 h 2852734"/>
                <a:gd name="connsiteX3" fmla="*/ 373334 w 678134"/>
                <a:gd name="connsiteY3" fmla="*/ 2743700 h 2852734"/>
                <a:gd name="connsiteX4" fmla="*/ 390266 w 678134"/>
                <a:gd name="connsiteY4" fmla="*/ 144433 h 2852734"/>
                <a:gd name="connsiteX5" fmla="*/ 678134 w 678134"/>
                <a:gd name="connsiteY5" fmla="*/ 135967 h 2852734"/>
                <a:gd name="connsiteX0" fmla="*/ 194 w 677529"/>
                <a:gd name="connsiteY0" fmla="*/ 135967 h 2852734"/>
                <a:gd name="connsiteX1" fmla="*/ 220330 w 677529"/>
                <a:gd name="connsiteY1" fmla="*/ 169834 h 2852734"/>
                <a:gd name="connsiteX2" fmla="*/ 254196 w 677529"/>
                <a:gd name="connsiteY2" fmla="*/ 2769100 h 2852734"/>
                <a:gd name="connsiteX3" fmla="*/ 372729 w 677529"/>
                <a:gd name="connsiteY3" fmla="*/ 2743700 h 2852734"/>
                <a:gd name="connsiteX4" fmla="*/ 389661 w 677529"/>
                <a:gd name="connsiteY4" fmla="*/ 144433 h 2852734"/>
                <a:gd name="connsiteX5" fmla="*/ 677529 w 677529"/>
                <a:gd name="connsiteY5" fmla="*/ 135967 h 2852734"/>
                <a:gd name="connsiteX0" fmla="*/ 194 w 677529"/>
                <a:gd name="connsiteY0" fmla="*/ 135967 h 2852734"/>
                <a:gd name="connsiteX1" fmla="*/ 220330 w 677529"/>
                <a:gd name="connsiteY1" fmla="*/ 169834 h 2852734"/>
                <a:gd name="connsiteX2" fmla="*/ 254196 w 677529"/>
                <a:gd name="connsiteY2" fmla="*/ 2769100 h 2852734"/>
                <a:gd name="connsiteX3" fmla="*/ 372729 w 677529"/>
                <a:gd name="connsiteY3" fmla="*/ 2743700 h 2852734"/>
                <a:gd name="connsiteX4" fmla="*/ 389661 w 677529"/>
                <a:gd name="connsiteY4" fmla="*/ 144433 h 2852734"/>
                <a:gd name="connsiteX5" fmla="*/ 677529 w 677529"/>
                <a:gd name="connsiteY5" fmla="*/ 135967 h 2852734"/>
                <a:gd name="connsiteX0" fmla="*/ 236 w 677571"/>
                <a:gd name="connsiteY0" fmla="*/ 224134 h 2915501"/>
                <a:gd name="connsiteX1" fmla="*/ 220372 w 677571"/>
                <a:gd name="connsiteY1" fmla="*/ 232601 h 2915501"/>
                <a:gd name="connsiteX2" fmla="*/ 254238 w 677571"/>
                <a:gd name="connsiteY2" fmla="*/ 2831867 h 2915501"/>
                <a:gd name="connsiteX3" fmla="*/ 372771 w 677571"/>
                <a:gd name="connsiteY3" fmla="*/ 2806467 h 2915501"/>
                <a:gd name="connsiteX4" fmla="*/ 389703 w 677571"/>
                <a:gd name="connsiteY4" fmla="*/ 207200 h 2915501"/>
                <a:gd name="connsiteX5" fmla="*/ 677571 w 677571"/>
                <a:gd name="connsiteY5" fmla="*/ 198734 h 2915501"/>
                <a:gd name="connsiteX0" fmla="*/ 202 w 677537"/>
                <a:gd name="connsiteY0" fmla="*/ 161367 h 2852734"/>
                <a:gd name="connsiteX1" fmla="*/ 220338 w 677537"/>
                <a:gd name="connsiteY1" fmla="*/ 169834 h 2852734"/>
                <a:gd name="connsiteX2" fmla="*/ 254204 w 677537"/>
                <a:gd name="connsiteY2" fmla="*/ 2769100 h 2852734"/>
                <a:gd name="connsiteX3" fmla="*/ 372737 w 677537"/>
                <a:gd name="connsiteY3" fmla="*/ 2743700 h 2852734"/>
                <a:gd name="connsiteX4" fmla="*/ 389669 w 677537"/>
                <a:gd name="connsiteY4" fmla="*/ 144433 h 2852734"/>
                <a:gd name="connsiteX5" fmla="*/ 677537 w 677537"/>
                <a:gd name="connsiteY5" fmla="*/ 135967 h 2852734"/>
                <a:gd name="connsiteX0" fmla="*/ 202 w 677537"/>
                <a:gd name="connsiteY0" fmla="*/ 147508 h 2838875"/>
                <a:gd name="connsiteX1" fmla="*/ 220338 w 677537"/>
                <a:gd name="connsiteY1" fmla="*/ 155975 h 2838875"/>
                <a:gd name="connsiteX2" fmla="*/ 254204 w 677537"/>
                <a:gd name="connsiteY2" fmla="*/ 2755241 h 2838875"/>
                <a:gd name="connsiteX3" fmla="*/ 372737 w 677537"/>
                <a:gd name="connsiteY3" fmla="*/ 2729841 h 2838875"/>
                <a:gd name="connsiteX4" fmla="*/ 389669 w 677537"/>
                <a:gd name="connsiteY4" fmla="*/ 130574 h 2838875"/>
                <a:gd name="connsiteX5" fmla="*/ 677537 w 677537"/>
                <a:gd name="connsiteY5" fmla="*/ 122108 h 2838875"/>
                <a:gd name="connsiteX0" fmla="*/ 202 w 677537"/>
                <a:gd name="connsiteY0" fmla="*/ 162514 h 2853881"/>
                <a:gd name="connsiteX1" fmla="*/ 220338 w 677537"/>
                <a:gd name="connsiteY1" fmla="*/ 170981 h 2853881"/>
                <a:gd name="connsiteX2" fmla="*/ 254204 w 677537"/>
                <a:gd name="connsiteY2" fmla="*/ 2770247 h 2853881"/>
                <a:gd name="connsiteX3" fmla="*/ 372737 w 677537"/>
                <a:gd name="connsiteY3" fmla="*/ 2744847 h 2853881"/>
                <a:gd name="connsiteX4" fmla="*/ 389669 w 677537"/>
                <a:gd name="connsiteY4" fmla="*/ 145580 h 2853881"/>
                <a:gd name="connsiteX5" fmla="*/ 677537 w 677537"/>
                <a:gd name="connsiteY5" fmla="*/ 137114 h 2853881"/>
                <a:gd name="connsiteX0" fmla="*/ 187 w 736788"/>
                <a:gd name="connsiteY0" fmla="*/ 224134 h 2915501"/>
                <a:gd name="connsiteX1" fmla="*/ 279589 w 736788"/>
                <a:gd name="connsiteY1" fmla="*/ 232601 h 2915501"/>
                <a:gd name="connsiteX2" fmla="*/ 313455 w 736788"/>
                <a:gd name="connsiteY2" fmla="*/ 2831867 h 2915501"/>
                <a:gd name="connsiteX3" fmla="*/ 431988 w 736788"/>
                <a:gd name="connsiteY3" fmla="*/ 2806467 h 2915501"/>
                <a:gd name="connsiteX4" fmla="*/ 448920 w 736788"/>
                <a:gd name="connsiteY4" fmla="*/ 207200 h 2915501"/>
                <a:gd name="connsiteX5" fmla="*/ 736788 w 736788"/>
                <a:gd name="connsiteY5" fmla="*/ 198734 h 2915501"/>
                <a:gd name="connsiteX0" fmla="*/ 182 w 736783"/>
                <a:gd name="connsiteY0" fmla="*/ 166223 h 2857590"/>
                <a:gd name="connsiteX1" fmla="*/ 279584 w 736783"/>
                <a:gd name="connsiteY1" fmla="*/ 174690 h 2857590"/>
                <a:gd name="connsiteX2" fmla="*/ 313450 w 736783"/>
                <a:gd name="connsiteY2" fmla="*/ 2773956 h 2857590"/>
                <a:gd name="connsiteX3" fmla="*/ 431983 w 736783"/>
                <a:gd name="connsiteY3" fmla="*/ 2748556 h 2857590"/>
                <a:gd name="connsiteX4" fmla="*/ 448915 w 736783"/>
                <a:gd name="connsiteY4" fmla="*/ 149289 h 2857590"/>
                <a:gd name="connsiteX5" fmla="*/ 736783 w 736783"/>
                <a:gd name="connsiteY5" fmla="*/ 140823 h 2857590"/>
                <a:gd name="connsiteX0" fmla="*/ 182 w 626717"/>
                <a:gd name="connsiteY0" fmla="*/ 166223 h 2857590"/>
                <a:gd name="connsiteX1" fmla="*/ 279584 w 626717"/>
                <a:gd name="connsiteY1" fmla="*/ 174690 h 2857590"/>
                <a:gd name="connsiteX2" fmla="*/ 313450 w 626717"/>
                <a:gd name="connsiteY2" fmla="*/ 2773956 h 2857590"/>
                <a:gd name="connsiteX3" fmla="*/ 431983 w 626717"/>
                <a:gd name="connsiteY3" fmla="*/ 2748556 h 2857590"/>
                <a:gd name="connsiteX4" fmla="*/ 448915 w 626717"/>
                <a:gd name="connsiteY4" fmla="*/ 149289 h 2857590"/>
                <a:gd name="connsiteX5" fmla="*/ 626717 w 626717"/>
                <a:gd name="connsiteY5" fmla="*/ 157756 h 2857590"/>
                <a:gd name="connsiteX0" fmla="*/ 182 w 626717"/>
                <a:gd name="connsiteY0" fmla="*/ 186621 h 2877988"/>
                <a:gd name="connsiteX1" fmla="*/ 279584 w 626717"/>
                <a:gd name="connsiteY1" fmla="*/ 195088 h 2877988"/>
                <a:gd name="connsiteX2" fmla="*/ 313450 w 626717"/>
                <a:gd name="connsiteY2" fmla="*/ 2794354 h 2877988"/>
                <a:gd name="connsiteX3" fmla="*/ 431983 w 626717"/>
                <a:gd name="connsiteY3" fmla="*/ 2768954 h 2877988"/>
                <a:gd name="connsiteX4" fmla="*/ 448915 w 626717"/>
                <a:gd name="connsiteY4" fmla="*/ 169687 h 2877988"/>
                <a:gd name="connsiteX5" fmla="*/ 626717 w 626717"/>
                <a:gd name="connsiteY5" fmla="*/ 178154 h 2877988"/>
                <a:gd name="connsiteX0" fmla="*/ 355 w 491424"/>
                <a:gd name="connsiteY0" fmla="*/ 234056 h 2908490"/>
                <a:gd name="connsiteX1" fmla="*/ 144291 w 491424"/>
                <a:gd name="connsiteY1" fmla="*/ 225590 h 2908490"/>
                <a:gd name="connsiteX2" fmla="*/ 178157 w 491424"/>
                <a:gd name="connsiteY2" fmla="*/ 2824856 h 2908490"/>
                <a:gd name="connsiteX3" fmla="*/ 296690 w 491424"/>
                <a:gd name="connsiteY3" fmla="*/ 2799456 h 2908490"/>
                <a:gd name="connsiteX4" fmla="*/ 313622 w 491424"/>
                <a:gd name="connsiteY4" fmla="*/ 200189 h 2908490"/>
                <a:gd name="connsiteX5" fmla="*/ 491424 w 491424"/>
                <a:gd name="connsiteY5" fmla="*/ 208656 h 290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1424" h="2908490">
                  <a:moveTo>
                    <a:pt x="355" y="234056"/>
                  </a:moveTo>
                  <a:cubicBezTo>
                    <a:pt x="-7406" y="88711"/>
                    <a:pt x="114657" y="-206210"/>
                    <a:pt x="144291" y="225590"/>
                  </a:cubicBezTo>
                  <a:cubicBezTo>
                    <a:pt x="173925" y="657390"/>
                    <a:pt x="169691" y="2717612"/>
                    <a:pt x="178157" y="2824856"/>
                  </a:cubicBezTo>
                  <a:cubicBezTo>
                    <a:pt x="186623" y="2932100"/>
                    <a:pt x="282579" y="2949035"/>
                    <a:pt x="296690" y="2799456"/>
                  </a:cubicBezTo>
                  <a:cubicBezTo>
                    <a:pt x="310801" y="2649877"/>
                    <a:pt x="288222" y="389277"/>
                    <a:pt x="313622" y="200189"/>
                  </a:cubicBezTo>
                  <a:cubicBezTo>
                    <a:pt x="288222" y="11099"/>
                    <a:pt x="482957" y="-63688"/>
                    <a:pt x="491424" y="20865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20768292-DB2E-EDCF-A4D7-07E88FA4233A}"/>
                </a:ext>
              </a:extLst>
            </p:cNvPr>
            <p:cNvSpPr/>
            <p:nvPr/>
          </p:nvSpPr>
          <p:spPr>
            <a:xfrm>
              <a:off x="10997476" y="762632"/>
              <a:ext cx="199538" cy="22284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CF4C076D-5A75-4A85-CBC1-65ED03A0276A}"/>
                </a:ext>
              </a:extLst>
            </p:cNvPr>
            <p:cNvSpPr/>
            <p:nvPr/>
          </p:nvSpPr>
          <p:spPr>
            <a:xfrm>
              <a:off x="11277419" y="747669"/>
              <a:ext cx="211667" cy="22284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E9182B9C-4892-6C62-946D-3B67AF4C511E}"/>
                </a:ext>
              </a:extLst>
            </p:cNvPr>
            <p:cNvSpPr/>
            <p:nvPr/>
          </p:nvSpPr>
          <p:spPr>
            <a:xfrm>
              <a:off x="11325536" y="768579"/>
              <a:ext cx="163026" cy="17163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382C9B5C-FB5B-2BE3-32F4-587BF64387A6}"/>
                </a:ext>
              </a:extLst>
            </p:cNvPr>
            <p:cNvSpPr/>
            <p:nvPr/>
          </p:nvSpPr>
          <p:spPr>
            <a:xfrm>
              <a:off x="11031153" y="854396"/>
              <a:ext cx="126632" cy="1251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11">
            <a:extLst>
              <a:ext uri="{FF2B5EF4-FFF2-40B4-BE49-F238E27FC236}">
                <a16:creationId xmlns:a16="http://schemas.microsoft.com/office/drawing/2014/main" id="{64A8625D-1CB9-DD7D-877C-00DA87B37C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670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B62F8-AE54-85BD-226F-099D23934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AD2AFF1B-74D6-51A2-1134-5D7D0119770B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7" name="Rectangle 1" descr="Segnaposto testo 3">
            <a:extLst>
              <a:ext uri="{FF2B5EF4-FFF2-40B4-BE49-F238E27FC236}">
                <a16:creationId xmlns:a16="http://schemas.microsoft.com/office/drawing/2014/main" id="{06652B1C-1487-81A9-2D37-472DFBC5F9D9}"/>
              </a:ext>
            </a:extLst>
          </p:cNvPr>
          <p:cNvSpPr txBox="1">
            <a:spLocks/>
          </p:cNvSpPr>
          <p:nvPr/>
        </p:nvSpPr>
        <p:spPr>
          <a:xfrm>
            <a:off x="0" y="1174282"/>
            <a:ext cx="1701799" cy="51783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FontTx/>
              <a:buNone/>
            </a:pPr>
            <a:r>
              <a:rPr lang="it-IT" altLang="it-IT" sz="2400" b="1" dirty="0">
                <a:solidFill>
                  <a:srgbClr val="178B8B"/>
                </a:solidFill>
              </a:rPr>
              <a:t>CA</a:t>
            </a:r>
            <a:r>
              <a:rPr lang="it-IT" altLang="it-IT" sz="2400" b="1" dirty="0">
                <a:solidFill>
                  <a:srgbClr val="FF0000"/>
                </a:solidFill>
              </a:rPr>
              <a:t>O</a:t>
            </a:r>
            <a:r>
              <a:rPr lang="it-IT" altLang="it-IT" sz="2400" b="1" dirty="0">
                <a:solidFill>
                  <a:srgbClr val="178B8B"/>
                </a:solidFill>
              </a:rPr>
              <a:t>S</a:t>
            </a:r>
            <a:endParaRPr lang="it-IT" altLang="it-IT" sz="3200" b="1" dirty="0">
              <a:solidFill>
                <a:srgbClr val="178B8B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it-IT" altLang="it-IT" sz="1200" b="1" dirty="0">
                <a:solidFill>
                  <a:srgbClr val="178B8B"/>
                </a:solidFill>
              </a:rPr>
              <a:t>C</a:t>
            </a:r>
            <a:r>
              <a:rPr lang="it-IT" altLang="it-IT" sz="1200" b="1" dirty="0">
                <a:solidFill>
                  <a:schemeClr val="bg1"/>
                </a:solidFill>
              </a:rPr>
              <a:t>entro per </a:t>
            </a:r>
            <a:r>
              <a:rPr lang="it-IT" altLang="it-IT" sz="1200" b="1" dirty="0">
                <a:solidFill>
                  <a:srgbClr val="178B8B"/>
                </a:solidFill>
              </a:rPr>
              <a:t>A</a:t>
            </a:r>
            <a:r>
              <a:rPr lang="it-IT" altLang="it-IT" sz="1200" b="1" dirty="0">
                <a:solidFill>
                  <a:schemeClr val="bg1"/>
                </a:solidFill>
              </a:rPr>
              <a:t>pplicazioni sulle </a:t>
            </a:r>
            <a:r>
              <a:rPr lang="it-IT" altLang="it-IT" sz="1200" b="1" dirty="0">
                <a:solidFill>
                  <a:srgbClr val="FF0000"/>
                </a:solidFill>
              </a:rPr>
              <a:t>O</a:t>
            </a:r>
            <a:r>
              <a:rPr lang="it-IT" altLang="it-IT" sz="1200" b="1" dirty="0">
                <a:solidFill>
                  <a:schemeClr val="bg1"/>
                </a:solidFill>
              </a:rPr>
              <a:t>nde gravitazionali e la </a:t>
            </a:r>
            <a:r>
              <a:rPr lang="it-IT" altLang="it-IT" sz="1200" b="1" dirty="0">
                <a:solidFill>
                  <a:srgbClr val="178B8B"/>
                </a:solidFill>
              </a:rPr>
              <a:t>S</a:t>
            </a:r>
            <a:r>
              <a:rPr lang="it-IT" altLang="it-IT" sz="1200" b="1" dirty="0">
                <a:solidFill>
                  <a:schemeClr val="bg1"/>
                </a:solidFill>
              </a:rPr>
              <a:t>ismologia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Infrastructure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Vacuum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Laser &amp; </a:t>
            </a:r>
            <a:r>
              <a:rPr lang="it-IT" altLang="it-IT" sz="1400" b="1" dirty="0" err="1">
                <a:solidFill>
                  <a:schemeClr val="bg1"/>
                </a:solidFill>
              </a:rPr>
              <a:t>electronics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Superattenuators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Payload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 err="1">
                <a:solidFill>
                  <a:schemeClr val="bg1"/>
                </a:solidFill>
              </a:rPr>
              <a:t>Monolytic</a:t>
            </a:r>
            <a:r>
              <a:rPr lang="it-IT" altLang="it-IT" sz="1400" b="1" dirty="0">
                <a:solidFill>
                  <a:schemeClr val="bg1"/>
                </a:solidFill>
              </a:rPr>
              <a:t> </a:t>
            </a:r>
            <a:r>
              <a:rPr lang="it-IT" altLang="it-IT" sz="1400" b="1" dirty="0" err="1">
                <a:solidFill>
                  <a:schemeClr val="bg1"/>
                </a:solidFill>
              </a:rPr>
              <a:t>suspension</a:t>
            </a: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DAQ</a:t>
            </a: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endParaRPr lang="it-IT" altLang="it-IT" sz="1400" b="1" dirty="0">
              <a:solidFill>
                <a:schemeClr val="bg1"/>
              </a:solidFill>
            </a:endParaRPr>
          </a:p>
          <a:p>
            <a:pPr marL="317500" indent="0">
              <a:spcBef>
                <a:spcPts val="0"/>
              </a:spcBef>
              <a:buFontTx/>
              <a:buNone/>
            </a:pPr>
            <a:r>
              <a:rPr lang="it-IT" altLang="it-IT" sz="1400" b="1" dirty="0">
                <a:solidFill>
                  <a:srgbClr val="FF0000"/>
                </a:solidFill>
              </a:rPr>
              <a:t>Environment</a:t>
            </a: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848484"/>
              </a:solidFill>
            </a:endParaRPr>
          </a:p>
          <a:p>
            <a:pPr marL="355600" indent="0">
              <a:spcBef>
                <a:spcPts val="0"/>
              </a:spcBef>
              <a:buFontTx/>
              <a:buNone/>
            </a:pPr>
            <a:endParaRPr lang="it-IT" altLang="it-IT" sz="1200" b="1" dirty="0">
              <a:solidFill>
                <a:srgbClr val="C48E48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E9E8CCC-8443-890E-0FF0-F4CFEE9F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245" y="6433813"/>
            <a:ext cx="418231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16</a:t>
            </a:fld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793C3A0E-3E9E-B3A4-FCA5-1BFB41875754}"/>
              </a:ext>
            </a:extLst>
          </p:cNvPr>
          <p:cNvCxnSpPr>
            <a:cxnSpLocks/>
          </p:cNvCxnSpPr>
          <p:nvPr/>
        </p:nvCxnSpPr>
        <p:spPr>
          <a:xfrm>
            <a:off x="163629" y="1905000"/>
            <a:ext cx="0" cy="3961665"/>
          </a:xfrm>
          <a:prstGeom prst="line">
            <a:avLst/>
          </a:prstGeom>
          <a:ln>
            <a:solidFill>
              <a:srgbClr val="178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494E30A9-B3B4-7242-3869-3E2958B1B5F5}"/>
              </a:ext>
            </a:extLst>
          </p:cNvPr>
          <p:cNvCxnSpPr/>
          <p:nvPr/>
        </p:nvCxnSpPr>
        <p:spPr>
          <a:xfrm>
            <a:off x="163629" y="222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063E5578-4C0D-7E6A-CB2A-54EFDEBB683F}"/>
              </a:ext>
            </a:extLst>
          </p:cNvPr>
          <p:cNvCxnSpPr/>
          <p:nvPr/>
        </p:nvCxnSpPr>
        <p:spPr>
          <a:xfrm>
            <a:off x="163629" y="26980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1D0819CA-A669-DBFB-07AB-D90545BC46EC}"/>
              </a:ext>
            </a:extLst>
          </p:cNvPr>
          <p:cNvCxnSpPr/>
          <p:nvPr/>
        </p:nvCxnSpPr>
        <p:spPr>
          <a:xfrm>
            <a:off x="163629" y="31742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CD4C94C4-70F7-368C-3033-A3BB9AFFA2A2}"/>
              </a:ext>
            </a:extLst>
          </p:cNvPr>
          <p:cNvCxnSpPr/>
          <p:nvPr/>
        </p:nvCxnSpPr>
        <p:spPr>
          <a:xfrm>
            <a:off x="163629" y="37965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2ACF4042-FADF-3E7A-8DC5-F376E498399D}"/>
              </a:ext>
            </a:extLst>
          </p:cNvPr>
          <p:cNvCxnSpPr/>
          <p:nvPr/>
        </p:nvCxnSpPr>
        <p:spPr>
          <a:xfrm>
            <a:off x="163629" y="42664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BD8E2BE8-04A8-2F84-D2A0-EF7F1F421FF6}"/>
              </a:ext>
            </a:extLst>
          </p:cNvPr>
          <p:cNvCxnSpPr/>
          <p:nvPr/>
        </p:nvCxnSpPr>
        <p:spPr>
          <a:xfrm>
            <a:off x="163629" y="476811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9EC3E916-3449-F55B-E544-04245A54D155}"/>
              </a:ext>
            </a:extLst>
          </p:cNvPr>
          <p:cNvCxnSpPr/>
          <p:nvPr/>
        </p:nvCxnSpPr>
        <p:spPr>
          <a:xfrm>
            <a:off x="163629" y="53840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23055139-6ED6-2017-30FC-71AC459F8A84}"/>
              </a:ext>
            </a:extLst>
          </p:cNvPr>
          <p:cNvCxnSpPr/>
          <p:nvPr/>
        </p:nvCxnSpPr>
        <p:spPr>
          <a:xfrm>
            <a:off x="163629" y="5866665"/>
            <a:ext cx="192506" cy="0"/>
          </a:xfrm>
          <a:prstGeom prst="straightConnector1">
            <a:avLst/>
          </a:prstGeom>
          <a:ln>
            <a:solidFill>
              <a:srgbClr val="178B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magine 32">
            <a:extLst>
              <a:ext uri="{FF2B5EF4-FFF2-40B4-BE49-F238E27FC236}">
                <a16:creationId xmlns:a16="http://schemas.microsoft.com/office/drawing/2014/main" id="{A2F8DF55-60FF-4FE3-B382-9A78E6237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799" y="1386337"/>
            <a:ext cx="2558640" cy="2359401"/>
          </a:xfrm>
          <a:prstGeom prst="rect">
            <a:avLst/>
          </a:prstGeom>
        </p:spPr>
      </p:pic>
      <p:sp>
        <p:nvSpPr>
          <p:cNvPr id="34" name="Segnaposto testo 3">
            <a:extLst>
              <a:ext uri="{FF2B5EF4-FFF2-40B4-BE49-F238E27FC236}">
                <a16:creationId xmlns:a16="http://schemas.microsoft.com/office/drawing/2014/main" id="{B2DC07D6-DFEA-8A84-AB01-4E893FC257F6}"/>
              </a:ext>
            </a:extLst>
          </p:cNvPr>
          <p:cNvSpPr txBox="1">
            <a:spLocks/>
          </p:cNvSpPr>
          <p:nvPr/>
        </p:nvSpPr>
        <p:spPr>
          <a:xfrm>
            <a:off x="4484070" y="1920661"/>
            <a:ext cx="3966302" cy="210906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+mj-lt"/>
              </a:rPr>
              <a:t>Seismic data was acquired over seven days in July 2024 using a </a:t>
            </a:r>
            <a:r>
              <a:rPr lang="en-US" sz="1600" b="1" dirty="0">
                <a:latin typeface="+mj-lt"/>
              </a:rPr>
              <a:t>Horizon Trillium 360</a:t>
            </a:r>
            <a:r>
              <a:rPr lang="en-US" sz="1600" dirty="0">
                <a:latin typeface="+mj-lt"/>
              </a:rPr>
              <a:t>.</a:t>
            </a:r>
            <a:br>
              <a:rPr lang="en-US" sz="1600" dirty="0">
                <a:latin typeface="+mj-lt"/>
              </a:rPr>
            </a:br>
            <a:br>
              <a:rPr lang="en-US" sz="1600" dirty="0">
                <a:latin typeface="+mj-lt"/>
              </a:rPr>
            </a:br>
            <a:r>
              <a:rPr lang="en-US" sz="1600" dirty="0">
                <a:latin typeface="+mj-lt"/>
              </a:rPr>
              <a:t>The location of the instrument is shown in the picture on the right (along with the state of the construction at the time).</a:t>
            </a:r>
            <a:br>
              <a:rPr lang="en-US" sz="1600" dirty="0">
                <a:latin typeface="+mj-lt"/>
              </a:rPr>
            </a:br>
            <a:br>
              <a:rPr lang="en-US" sz="1600" dirty="0">
                <a:latin typeface="+mj-lt"/>
              </a:rPr>
            </a:br>
            <a:r>
              <a:rPr lang="en-US" sz="1600" b="1" dirty="0">
                <a:latin typeface="+mj-lt"/>
              </a:rPr>
              <a:t>The instrument was buried</a:t>
            </a:r>
            <a:r>
              <a:rPr lang="en-US" sz="1600" dirty="0">
                <a:latin typeface="+mj-lt"/>
              </a:rPr>
              <a:t>, as shown on the left.</a:t>
            </a:r>
            <a:br>
              <a:rPr lang="en-US" sz="2400" baseline="30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</a:br>
            <a:endParaRPr lang="en-US" sz="2000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27A69E51-E7D0-B320-4EF1-945A2ECA9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879" y="1348888"/>
            <a:ext cx="3051210" cy="3109732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E5084816-37E3-CE17-981E-A260DCC8D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516" y="4029726"/>
            <a:ext cx="3372628" cy="2286947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F6097950-86C1-4FBE-B245-196596B02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7933" y="4029727"/>
            <a:ext cx="3358048" cy="228694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06D2E0B-7FF6-EA94-533D-D1A5AC79EF7D}"/>
              </a:ext>
            </a:extLst>
          </p:cNvPr>
          <p:cNvSpPr txBox="1"/>
          <p:nvPr/>
        </p:nvSpPr>
        <p:spPr>
          <a:xfrm>
            <a:off x="8938771" y="4517850"/>
            <a:ext cx="32532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Please refer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 N. Baldicchi document in the TDS 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6"/>
              </a:rPr>
              <a:t>https://apps.et-gw.eu/tds/ql/?c=17756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and 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Alessandro Parisi et al. Poster #85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B3BD448-6924-C574-0699-5F733106F3FF}"/>
              </a:ext>
            </a:extLst>
          </p:cNvPr>
          <p:cNvGrpSpPr/>
          <p:nvPr/>
        </p:nvGrpSpPr>
        <p:grpSpPr>
          <a:xfrm>
            <a:off x="4218345" y="1437300"/>
            <a:ext cx="5478120" cy="806400"/>
            <a:chOff x="4218345" y="1437300"/>
            <a:chExt cx="5478120" cy="8064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B40F69A-C01D-531D-EF7F-F85F22B13DA9}"/>
                    </a:ext>
                  </a:extLst>
                </p14:cNvPr>
                <p14:cNvContentPartPr/>
                <p14:nvPr/>
              </p14:nvContentPartPr>
              <p14:xfrm>
                <a:off x="4218345" y="1437300"/>
                <a:ext cx="192600" cy="1364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B40F69A-C01D-531D-EF7F-F85F22B13DA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55345" y="1059300"/>
                  <a:ext cx="318240" cy="89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CDA3BC5-7C96-F28B-EF7D-FE9BE239C609}"/>
                    </a:ext>
                  </a:extLst>
                </p14:cNvPr>
                <p14:cNvContentPartPr/>
                <p14:nvPr/>
              </p14:nvContentPartPr>
              <p14:xfrm>
                <a:off x="4409865" y="1475100"/>
                <a:ext cx="5142600" cy="681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CDA3BC5-7C96-F28B-EF7D-FE9BE239C60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47225" y="1097100"/>
                  <a:ext cx="5268240" cy="143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8155A75-F9AA-510F-2210-3184B1E43F04}"/>
                    </a:ext>
                  </a:extLst>
                </p14:cNvPr>
                <p14:cNvContentPartPr/>
                <p14:nvPr/>
              </p14:nvContentPartPr>
              <p14:xfrm>
                <a:off x="9206865" y="1924020"/>
                <a:ext cx="489600" cy="319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8155A75-F9AA-510F-2210-3184B1E43F0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144225" y="1546020"/>
                  <a:ext cx="615240" cy="10753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3" name="Picture 11">
            <a:extLst>
              <a:ext uri="{FF2B5EF4-FFF2-40B4-BE49-F238E27FC236}">
                <a16:creationId xmlns:a16="http://schemas.microsoft.com/office/drawing/2014/main" id="{CBE2A96A-FEEA-566C-5D4F-FBA467AC209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7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F48AB-A950-F4B1-5D09-4C16A40E1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64B39C-5060-BFFB-B98A-09218AD51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166" y="2123397"/>
            <a:ext cx="10693667" cy="3885826"/>
          </a:xfrm>
        </p:spPr>
        <p:txBody>
          <a:bodyPr>
            <a:noAutofit/>
          </a:bodyPr>
          <a:lstStyle/>
          <a:p>
            <a:r>
              <a:rPr lang="en-US" sz="2000" b="0" dirty="0">
                <a:latin typeface="+mj-lt"/>
              </a:rPr>
              <a:t>The CAOS laboratory is one of the ETIC infrastructure.</a:t>
            </a:r>
          </a:p>
          <a:p>
            <a:r>
              <a:rPr lang="en-US" sz="2000" dirty="0">
                <a:latin typeface="+mj-lt"/>
              </a:rPr>
              <a:t>Thanks to the broad collaboration, the laboratory is growing in all of its work packages.</a:t>
            </a:r>
          </a:p>
          <a:p>
            <a:r>
              <a:rPr lang="en-US" sz="2000" dirty="0">
                <a:latin typeface="+mj-lt"/>
              </a:rPr>
              <a:t>The CAOS laboratory is part of the ETIC </a:t>
            </a:r>
            <a:r>
              <a:rPr lang="en-US" sz="2000" dirty="0" err="1">
                <a:latin typeface="+mj-lt"/>
              </a:rPr>
              <a:t>infrastructure.Technologies</a:t>
            </a:r>
            <a:r>
              <a:rPr lang="en-US" sz="2000" dirty="0">
                <a:latin typeface="+mj-lt"/>
              </a:rPr>
              <a:t> and solutions for ET towers and </a:t>
            </a:r>
            <a:r>
              <a:rPr lang="en-US" sz="2000" dirty="0" err="1">
                <a:latin typeface="+mj-lt"/>
              </a:rPr>
              <a:t>superattenuators</a:t>
            </a:r>
            <a:r>
              <a:rPr lang="en-US" sz="2000" dirty="0">
                <a:latin typeface="+mj-lt"/>
              </a:rPr>
              <a:t> will be tested very soon. </a:t>
            </a:r>
          </a:p>
          <a:p>
            <a:r>
              <a:rPr lang="en-US" sz="2000" dirty="0">
                <a:latin typeface="+mj-lt"/>
              </a:rPr>
              <a:t>The laboratory's ethos is to be a place where new ideas, young people and collaboration can flourish for the third generation of gravitational wave interferometers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F3344936-1A88-DDD9-134A-4984423F2562}"/>
              </a:ext>
            </a:extLst>
          </p:cNvPr>
          <p:cNvSpPr txBox="1">
            <a:spLocks/>
          </p:cNvSpPr>
          <p:nvPr/>
        </p:nvSpPr>
        <p:spPr>
          <a:xfrm>
            <a:off x="118393" y="1258122"/>
            <a:ext cx="3295568" cy="7801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2800" b="1" kern="1200" dirty="0">
                <a:solidFill>
                  <a:srgbClr val="B27F47"/>
                </a:solidFill>
                <a:latin typeface="Titillium Bd" pitchFamily="2" charset="77"/>
                <a:ea typeface="+mn-ea"/>
                <a:cs typeface="+mn-cs"/>
              </a:defRPr>
            </a:lvl1pPr>
          </a:lstStyle>
          <a:p>
            <a:r>
              <a:rPr lang="en-US" sz="3600" dirty="0"/>
              <a:t>Conclusions</a:t>
            </a:r>
          </a:p>
        </p:txBody>
      </p:sp>
      <p:sp>
        <p:nvSpPr>
          <p:cNvPr id="8" name="Segnaposto numero diapositiva 1">
            <a:extLst>
              <a:ext uri="{FF2B5EF4-FFF2-40B4-BE49-F238E27FC236}">
                <a16:creationId xmlns:a16="http://schemas.microsoft.com/office/drawing/2014/main" id="{3C6A6021-44ED-DDA5-3EDF-B6EE403FC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245" y="6433813"/>
            <a:ext cx="418231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17</a:t>
            </a:fld>
            <a:endParaRPr lang="it-IT" dirty="0"/>
          </a:p>
        </p:txBody>
      </p:sp>
      <p:pic>
        <p:nvPicPr>
          <p:cNvPr id="2" name="Picture 11">
            <a:extLst>
              <a:ext uri="{FF2B5EF4-FFF2-40B4-BE49-F238E27FC236}">
                <a16:creationId xmlns:a16="http://schemas.microsoft.com/office/drawing/2014/main" id="{4B9A9C5D-B9E9-BE62-AB86-54F253F20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16" y="6435707"/>
            <a:ext cx="418231" cy="3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2895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900C2-FC09-1263-4FA4-667BCE487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86A574-53AC-3472-7E63-189CF0F3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531448" y="3495782"/>
            <a:ext cx="4808488" cy="587953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Thank you</a:t>
            </a:r>
            <a:endParaRPr lang="it-IT" sz="4000" dirty="0"/>
          </a:p>
        </p:txBody>
      </p:sp>
      <p:sp>
        <p:nvSpPr>
          <p:cNvPr id="22" name="Segnaposto piè di pagina 8">
            <a:extLst>
              <a:ext uri="{FF2B5EF4-FFF2-40B4-BE49-F238E27FC236}">
                <a16:creationId xmlns:a16="http://schemas.microsoft.com/office/drawing/2014/main" id="{22CFEBDA-6070-2D52-2CF0-8BC15642044A}"/>
              </a:ext>
            </a:extLst>
          </p:cNvPr>
          <p:cNvSpPr txBox="1">
            <a:spLocks/>
          </p:cNvSpPr>
          <p:nvPr/>
        </p:nvSpPr>
        <p:spPr>
          <a:xfrm>
            <a:off x="1906467" y="6452963"/>
            <a:ext cx="813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lang="it-IT" sz="140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Einstein Telescope Infrastructure Consortium (ETIC - IR0000004)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PNRR M4, C2, </a:t>
            </a:r>
            <a:r>
              <a:rPr lang="en-US" dirty="0" err="1">
                <a:solidFill>
                  <a:schemeClr val="bg1"/>
                </a:solidFill>
              </a:rPr>
              <a:t>Investimento</a:t>
            </a:r>
            <a:r>
              <a:rPr lang="en-US" dirty="0">
                <a:solidFill>
                  <a:schemeClr val="bg1"/>
                </a:solidFill>
              </a:rPr>
              <a:t> 3.1</a:t>
            </a:r>
          </a:p>
        </p:txBody>
      </p:sp>
      <p:sp>
        <p:nvSpPr>
          <p:cNvPr id="3" name="Segnaposto numero diapositiva 1">
            <a:extLst>
              <a:ext uri="{FF2B5EF4-FFF2-40B4-BE49-F238E27FC236}">
                <a16:creationId xmlns:a16="http://schemas.microsoft.com/office/drawing/2014/main" id="{63A79017-2803-7FB8-5A2E-C88BBA0DA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1322" y="6433813"/>
            <a:ext cx="410678" cy="365125"/>
          </a:xfrm>
        </p:spPr>
        <p:txBody>
          <a:bodyPr/>
          <a:lstStyle/>
          <a:p>
            <a:fld id="{E46192B8-55D9-4942-9C82-0B9DDA21D461}" type="slidenum">
              <a:rPr lang="it-IT" smtClean="0"/>
              <a:t>18</a:t>
            </a:fld>
            <a:endParaRPr lang="it-IT" dirty="0"/>
          </a:p>
        </p:txBody>
      </p:sp>
      <p:pic>
        <p:nvPicPr>
          <p:cNvPr id="7" name="Video WhatsApp 2025-05-23 ore 20.12.51_d383be90">
            <a:hlinkClick r:id="" action="ppaction://media"/>
            <a:extLst>
              <a:ext uri="{FF2B5EF4-FFF2-40B4-BE49-F238E27FC236}">
                <a16:creationId xmlns:a16="http://schemas.microsoft.com/office/drawing/2014/main" id="{30DFCCAC-CCEB-F407-7F2B-80452D199F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8501" y="1385513"/>
            <a:ext cx="8494998" cy="4808489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A853F97E-B222-195A-F4FA-B7F55C172C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850" y="3031433"/>
            <a:ext cx="1357294" cy="118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6637D5-AD8B-9D17-7976-297833E1B275}"/>
              </a:ext>
            </a:extLst>
          </p:cNvPr>
          <p:cNvSpPr txBox="1"/>
          <p:nvPr/>
        </p:nvSpPr>
        <p:spPr>
          <a:xfrm>
            <a:off x="10343499" y="6015705"/>
            <a:ext cx="1667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/>
              <a:t>Credits Helios Vocca</a:t>
            </a:r>
          </a:p>
        </p:txBody>
      </p:sp>
    </p:spTree>
    <p:extLst>
      <p:ext uri="{BB962C8B-B14F-4D97-AF65-F5344CB8AC3E}">
        <p14:creationId xmlns:p14="http://schemas.microsoft.com/office/powerpoint/2010/main" val="407251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E9B14BFB-5F59-46F1-9355-41F158516CD6}" vid="{CCE4BE0C-8C10-4B89-8370-7CE9F2DA9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da7f2e-c373-4dae-9d8d-de155a501ec5">
      <Terms xmlns="http://schemas.microsoft.com/office/infopath/2007/PartnerControls"/>
    </lcf76f155ced4ddcb4097134ff3c332f>
    <_ip_UnifiedCompliancePolicyUIAction xmlns="http://schemas.microsoft.com/sharepoint/v3" xsi:nil="true"/>
    <TaxCatchAll xmlns="29b15f42-945a-4f71-bfdc-10ac36b66450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854B9C7EB83A3498968F528FC64EFFC" ma:contentTypeVersion="20" ma:contentTypeDescription="Creare un nuovo documento." ma:contentTypeScope="" ma:versionID="3750dc789cb5933a2688685a877a7d7f">
  <xsd:schema xmlns:xsd="http://www.w3.org/2001/XMLSchema" xmlns:xs="http://www.w3.org/2001/XMLSchema" xmlns:p="http://schemas.microsoft.com/office/2006/metadata/properties" xmlns:ns1="http://schemas.microsoft.com/sharepoint/v3" xmlns:ns2="cdda7f2e-c373-4dae-9d8d-de155a501ec5" xmlns:ns3="29b15f42-945a-4f71-bfdc-10ac36b66450" targetNamespace="http://schemas.microsoft.com/office/2006/metadata/properties" ma:root="true" ma:fieldsID="c02c4193e781a6c47044d47096978fa6" ns1:_="" ns2:_="" ns3:_="">
    <xsd:import namespace="http://schemas.microsoft.com/sharepoint/v3"/>
    <xsd:import namespace="cdda7f2e-c373-4dae-9d8d-de155a501ec5"/>
    <xsd:import namespace="29b15f42-945a-4f71-bfdc-10ac36b664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Proprietà criteri di conformità unificati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Azione interfaccia utente criteri di conformità unificati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da7f2e-c373-4dae-9d8d-de155a501e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Tag immagine" ma:readOnly="false" ma:fieldId="{5cf76f15-5ced-4ddc-b409-7134ff3c332f}" ma:taxonomyMulti="true" ma:sspId="5655b07b-e106-434b-8e42-295331486e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b15f42-945a-4f71-bfdc-10ac36b6645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63a7152d-ac62-4b85-afe1-8bf640cacbe7}" ma:internalName="TaxCatchAll" ma:showField="CatchAllData" ma:web="29b15f42-945a-4f71-bfdc-10ac36b664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65C59A-1E58-46D0-AE11-A06F10368D19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29b15f42-945a-4f71-bfdc-10ac36b66450"/>
    <ds:schemaRef ds:uri="http://purl.org/dc/elements/1.1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cdda7f2e-c373-4dae-9d8d-de155a501ec5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871CEE83-0D8C-413D-B805-256A24F83D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da7f2e-c373-4dae-9d8d-de155a501ec5"/>
    <ds:schemaRef ds:uri="29b15f42-945a-4f71-bfdc-10ac36b664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94C6AA-F05E-4AC4-9BDA-064563A7E6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8768</TotalTime>
  <Words>1887</Words>
  <Application>Microsoft Office PowerPoint</Application>
  <PresentationFormat>Widescreen</PresentationFormat>
  <Paragraphs>523</Paragraphs>
  <Slides>18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5" baseType="lpstr">
      <vt:lpstr>STXinwei</vt:lpstr>
      <vt:lpstr>Aptos</vt:lpstr>
      <vt:lpstr>Arial</vt:lpstr>
      <vt:lpstr>Calibri</vt:lpstr>
      <vt:lpstr>Titillium</vt:lpstr>
      <vt:lpstr>Titillium Bd</vt:lpstr>
      <vt:lpstr>Tema di Office</vt:lpstr>
      <vt:lpstr>The status of CAOS laboratory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Bianchi - ETIC</dc:creator>
  <cp:lastModifiedBy>Francesco Bianchi</cp:lastModifiedBy>
  <cp:revision>36</cp:revision>
  <cp:lastPrinted>2023-06-08T11:27:05Z</cp:lastPrinted>
  <dcterms:modified xsi:type="dcterms:W3CDTF">2025-05-26T23:37:59Z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0x0101000854B9C7EB83A3498968F528FC64EFFC</vt:lpwstr>
  </property>
  <property fmtid="{D5CDD505-2E9C-101B-9397-08002B2CF9AE}" pid="3" name="MediaServiceImageTags">
    <vt:lpwstr/>
  </property>
</Properties>
</file>